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5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54" r:id="rId3"/>
    <p:sldMasterId id="2147483664" r:id="rId4"/>
    <p:sldMasterId id="2147483673" r:id="rId5"/>
    <p:sldMasterId id="2147483682" r:id="rId6"/>
  </p:sldMasterIdLst>
  <p:notesMasterIdLst>
    <p:notesMasterId r:id="rId36"/>
  </p:notesMasterIdLst>
  <p:handoutMasterIdLst>
    <p:handoutMasterId r:id="rId37"/>
  </p:handoutMasterIdLst>
  <p:sldIdLst>
    <p:sldId id="258" r:id="rId7"/>
    <p:sldId id="270" r:id="rId8"/>
    <p:sldId id="271" r:id="rId9"/>
    <p:sldId id="272" r:id="rId10"/>
    <p:sldId id="274" r:id="rId11"/>
    <p:sldId id="275" r:id="rId12"/>
    <p:sldId id="277" r:id="rId13"/>
    <p:sldId id="278" r:id="rId14"/>
    <p:sldId id="279" r:id="rId15"/>
    <p:sldId id="281" r:id="rId16"/>
    <p:sldId id="262" r:id="rId17"/>
    <p:sldId id="300" r:id="rId18"/>
    <p:sldId id="283" r:id="rId19"/>
    <p:sldId id="285" r:id="rId20"/>
    <p:sldId id="299" r:id="rId21"/>
    <p:sldId id="301" r:id="rId22"/>
    <p:sldId id="286" r:id="rId23"/>
    <p:sldId id="287" r:id="rId24"/>
    <p:sldId id="295" r:id="rId25"/>
    <p:sldId id="302" r:id="rId26"/>
    <p:sldId id="288" r:id="rId27"/>
    <p:sldId id="292" r:id="rId28"/>
    <p:sldId id="296" r:id="rId29"/>
    <p:sldId id="303" r:id="rId30"/>
    <p:sldId id="290" r:id="rId31"/>
    <p:sldId id="297" r:id="rId32"/>
    <p:sldId id="304" r:id="rId33"/>
    <p:sldId id="293" r:id="rId34"/>
    <p:sldId id="298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00" autoAdjust="0"/>
    <p:restoredTop sz="94705" autoAdjust="0"/>
  </p:normalViewPr>
  <p:slideViewPr>
    <p:cSldViewPr>
      <p:cViewPr varScale="1">
        <p:scale>
          <a:sx n="82" d="100"/>
          <a:sy n="82" d="100"/>
        </p:scale>
        <p:origin x="-84" y="-4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86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430C77-F4B5-4836-AEB6-6C418E20E1F8}" type="doc">
      <dgm:prSet loTypeId="urn:microsoft.com/office/officeart/2008/layout/AlternatingHexagons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A6D59AC-C73A-4386-AA52-058BA4D3E2EC}">
      <dgm:prSet phldrT="[Text]" custT="1"/>
      <dgm:spPr/>
      <dgm:t>
        <a:bodyPr/>
        <a:lstStyle/>
        <a:p>
          <a:r>
            <a:rPr lang="en-US" sz="1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included all required elements</a:t>
          </a:r>
          <a:endParaRPr lang="en-US" sz="1100" dirty="0"/>
        </a:p>
      </dgm:t>
    </dgm:pt>
    <dgm:pt modelId="{FEEF08ED-8C81-4324-B9E9-73D3FA83A542}" type="parTrans" cxnId="{1E62AD50-6E4E-406C-A99F-FE8869F07E26}">
      <dgm:prSet/>
      <dgm:spPr/>
      <dgm:t>
        <a:bodyPr/>
        <a:lstStyle/>
        <a:p>
          <a:endParaRPr lang="en-US"/>
        </a:p>
      </dgm:t>
    </dgm:pt>
    <dgm:pt modelId="{2BD34238-A298-43F3-9528-47FB4DA2E56E}" type="sibTrans" cxnId="{1E62AD50-6E4E-406C-A99F-FE8869F07E26}">
      <dgm:prSet custT="1"/>
      <dgm:spPr/>
      <dgm:t>
        <a:bodyPr/>
        <a:lstStyle/>
        <a:p>
          <a:r>
            <a:rPr lang="en-US" sz="1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met the university’s needs</a:t>
          </a:r>
          <a:endParaRPr lang="en-US" sz="1100" dirty="0"/>
        </a:p>
      </dgm:t>
    </dgm:pt>
    <dgm:pt modelId="{B62D34A7-7D35-4DAC-A422-2AB95A95B9C1}">
      <dgm:prSet phldrT="[Text]" custT="1"/>
      <dgm:spPr/>
      <dgm:t>
        <a:bodyPr/>
        <a:lstStyle/>
        <a:p>
          <a:r>
            <a:rPr lang="en-US" sz="1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was sufficiently inclusive in scope</a:t>
          </a:r>
          <a:endParaRPr lang="en-US" sz="1100" dirty="0"/>
        </a:p>
      </dgm:t>
    </dgm:pt>
    <dgm:pt modelId="{10AA7890-09CF-4139-818B-36061D1D2766}" type="parTrans" cxnId="{641954C1-EDE0-4CC3-81DA-D7319410005F}">
      <dgm:prSet/>
      <dgm:spPr/>
      <dgm:t>
        <a:bodyPr/>
        <a:lstStyle/>
        <a:p>
          <a:endParaRPr lang="en-US"/>
        </a:p>
      </dgm:t>
    </dgm:pt>
    <dgm:pt modelId="{F29D2CA9-A7D9-49F4-A26E-C6BBCD1729E2}" type="sibTrans" cxnId="{641954C1-EDE0-4CC3-81DA-D7319410005F}">
      <dgm:prSet custT="1"/>
      <dgm:spPr/>
      <dgm:t>
        <a:bodyPr/>
        <a:lstStyle/>
        <a:p>
          <a:r>
            <a:rPr lang="en-US" sz="1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contained needed activities</a:t>
          </a:r>
          <a:endParaRPr lang="en-US" sz="1100" dirty="0"/>
        </a:p>
      </dgm:t>
    </dgm:pt>
    <dgm:pt modelId="{DAB3ABF4-056A-4C1C-B39D-3F93772A437F}">
      <dgm:prSet phldrT="[Text]" custT="1"/>
      <dgm:spPr/>
      <dgm:t>
        <a:bodyPr/>
        <a:lstStyle/>
        <a:p>
          <a:r>
            <a:rPr lang="en-US" sz="1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communicated with all stakeholders</a:t>
          </a:r>
          <a:endParaRPr lang="en-US" sz="1100" dirty="0"/>
        </a:p>
      </dgm:t>
    </dgm:pt>
    <dgm:pt modelId="{6FAD6990-87DF-4078-BB1D-EC50196064BA}" type="parTrans" cxnId="{97CDE160-DDE4-402D-8F0D-FADDAD748D97}">
      <dgm:prSet/>
      <dgm:spPr/>
      <dgm:t>
        <a:bodyPr/>
        <a:lstStyle/>
        <a:p>
          <a:endParaRPr lang="en-US"/>
        </a:p>
      </dgm:t>
    </dgm:pt>
    <dgm:pt modelId="{DAD6ED40-4066-44CB-B150-D62086F3278F}" type="sibTrans" cxnId="{97CDE160-DDE4-402D-8F0D-FADDAD748D97}">
      <dgm:prSet custT="1"/>
      <dgm:spPr/>
      <dgm:t>
        <a:bodyPr/>
        <a:lstStyle/>
        <a:p>
          <a:r>
            <a:rPr lang="en-US" sz="1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planned for costs</a:t>
          </a:r>
          <a:endParaRPr lang="en-US" sz="1100" dirty="0"/>
        </a:p>
      </dgm:t>
    </dgm:pt>
    <dgm:pt modelId="{028DCD9F-44CE-4949-8CD2-21ADE00690E6}">
      <dgm:prSet phldrT="[Text]" custT="1"/>
      <dgm:spPr/>
      <dgm:t>
        <a:bodyPr/>
        <a:lstStyle/>
        <a:p>
          <a:r>
            <a:rPr lang="en-US" sz="1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identified and mitigated against risks</a:t>
          </a:r>
          <a:endParaRPr lang="en-US" sz="1100" dirty="0"/>
        </a:p>
      </dgm:t>
    </dgm:pt>
    <dgm:pt modelId="{F0B3F3FA-575B-4FD4-B0D5-0F61DA14B0FF}" type="parTrans" cxnId="{DA2A572A-8B50-4A2B-9AF7-D0E45088F29D}">
      <dgm:prSet/>
      <dgm:spPr/>
      <dgm:t>
        <a:bodyPr/>
        <a:lstStyle/>
        <a:p>
          <a:endParaRPr lang="en-US"/>
        </a:p>
      </dgm:t>
    </dgm:pt>
    <dgm:pt modelId="{B5AD6B99-C2B7-46F5-9962-355B21D5F568}" type="sibTrans" cxnId="{DA2A572A-8B50-4A2B-9AF7-D0E45088F29D}">
      <dgm:prSet custT="1"/>
      <dgm:spPr/>
      <dgm:t>
        <a:bodyPr/>
        <a:lstStyle/>
        <a:p>
          <a:r>
            <a:rPr lang="en-US" sz="1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reported its progress and completion to all involved</a:t>
          </a:r>
        </a:p>
      </dgm:t>
    </dgm:pt>
    <dgm:pt modelId="{DBC514F9-015B-4BCD-8901-A00BFDF8FD69}" type="pres">
      <dgm:prSet presAssocID="{81430C77-F4B5-4836-AEB6-6C418E20E1F8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CA954A1-D10F-453E-83E6-5BE9260B0CED}" type="pres">
      <dgm:prSet presAssocID="{2A6D59AC-C73A-4386-AA52-058BA4D3E2EC}" presName="composite" presStyleCnt="0"/>
      <dgm:spPr/>
    </dgm:pt>
    <dgm:pt modelId="{884D5BCA-4476-4589-81EE-C7B1B11C802B}" type="pres">
      <dgm:prSet presAssocID="{2A6D59AC-C73A-4386-AA52-058BA4D3E2EC}" presName="Parent1" presStyleLbl="node1" presStyleIdx="0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C74BAE-B774-4601-90C5-3965090DD065}" type="pres">
      <dgm:prSet presAssocID="{2A6D59AC-C73A-4386-AA52-058BA4D3E2EC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28BABA-90A8-4CCF-B911-3B1C2E09E260}" type="pres">
      <dgm:prSet presAssocID="{2A6D59AC-C73A-4386-AA52-058BA4D3E2EC}" presName="BalanceSpacing" presStyleCnt="0"/>
      <dgm:spPr/>
    </dgm:pt>
    <dgm:pt modelId="{00F0B60C-AA55-4C9F-A6D6-1820506B3AF1}" type="pres">
      <dgm:prSet presAssocID="{2A6D59AC-C73A-4386-AA52-058BA4D3E2EC}" presName="BalanceSpacing1" presStyleCnt="0"/>
      <dgm:spPr/>
    </dgm:pt>
    <dgm:pt modelId="{12B8BD6B-B72E-4CBD-9764-3663EA515F56}" type="pres">
      <dgm:prSet presAssocID="{2BD34238-A298-43F3-9528-47FB4DA2E56E}" presName="Accent1Text" presStyleLbl="node1" presStyleIdx="1" presStyleCnt="8"/>
      <dgm:spPr/>
      <dgm:t>
        <a:bodyPr/>
        <a:lstStyle/>
        <a:p>
          <a:endParaRPr lang="en-US"/>
        </a:p>
      </dgm:t>
    </dgm:pt>
    <dgm:pt modelId="{3F341E5D-6874-4FAF-B4D2-2D2605AD90D7}" type="pres">
      <dgm:prSet presAssocID="{2BD34238-A298-43F3-9528-47FB4DA2E56E}" presName="spaceBetweenRectangles" presStyleCnt="0"/>
      <dgm:spPr/>
    </dgm:pt>
    <dgm:pt modelId="{489B3E60-C49F-45C1-B60C-DB0B9C2E90AC}" type="pres">
      <dgm:prSet presAssocID="{B62D34A7-7D35-4DAC-A422-2AB95A95B9C1}" presName="composite" presStyleCnt="0"/>
      <dgm:spPr/>
    </dgm:pt>
    <dgm:pt modelId="{5013F71F-864A-4DBF-8331-295F984525BC}" type="pres">
      <dgm:prSet presAssocID="{B62D34A7-7D35-4DAC-A422-2AB95A95B9C1}" presName="Parent1" presStyleLbl="node1" presStyleIdx="2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1604A2-FA05-4BB3-BA52-752D52B0F04D}" type="pres">
      <dgm:prSet presAssocID="{B62D34A7-7D35-4DAC-A422-2AB95A95B9C1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DA2F71-7996-4FF4-9637-F5930F5F7C74}" type="pres">
      <dgm:prSet presAssocID="{B62D34A7-7D35-4DAC-A422-2AB95A95B9C1}" presName="BalanceSpacing" presStyleCnt="0"/>
      <dgm:spPr/>
    </dgm:pt>
    <dgm:pt modelId="{9AE8FCCA-39E1-47C5-BF27-003D2B267BB4}" type="pres">
      <dgm:prSet presAssocID="{B62D34A7-7D35-4DAC-A422-2AB95A95B9C1}" presName="BalanceSpacing1" presStyleCnt="0"/>
      <dgm:spPr/>
    </dgm:pt>
    <dgm:pt modelId="{B05CA271-9DA3-4109-8D80-70284823882B}" type="pres">
      <dgm:prSet presAssocID="{F29D2CA9-A7D9-49F4-A26E-C6BBCD1729E2}" presName="Accent1Text" presStyleLbl="node1" presStyleIdx="3" presStyleCnt="8"/>
      <dgm:spPr/>
      <dgm:t>
        <a:bodyPr/>
        <a:lstStyle/>
        <a:p>
          <a:endParaRPr lang="en-US"/>
        </a:p>
      </dgm:t>
    </dgm:pt>
    <dgm:pt modelId="{D32B0655-1AC8-4192-9718-CFE6BDF71042}" type="pres">
      <dgm:prSet presAssocID="{F29D2CA9-A7D9-49F4-A26E-C6BBCD1729E2}" presName="spaceBetweenRectangles" presStyleCnt="0"/>
      <dgm:spPr/>
    </dgm:pt>
    <dgm:pt modelId="{61D5F3C2-BB16-44FC-B0A2-82EF282DF30D}" type="pres">
      <dgm:prSet presAssocID="{DAB3ABF4-056A-4C1C-B39D-3F93772A437F}" presName="composite" presStyleCnt="0"/>
      <dgm:spPr/>
    </dgm:pt>
    <dgm:pt modelId="{17A39E97-3E03-447B-A976-76E02064BF9C}" type="pres">
      <dgm:prSet presAssocID="{DAB3ABF4-056A-4C1C-B39D-3F93772A437F}" presName="Parent1" presStyleLbl="node1" presStyleIdx="4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84DFBE-E1E7-44E0-8168-6029FC4064A6}" type="pres">
      <dgm:prSet presAssocID="{DAB3ABF4-056A-4C1C-B39D-3F93772A437F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8B2B6D0A-BD48-47C1-A184-4F883B5E855B}" type="pres">
      <dgm:prSet presAssocID="{DAB3ABF4-056A-4C1C-B39D-3F93772A437F}" presName="BalanceSpacing" presStyleCnt="0"/>
      <dgm:spPr/>
    </dgm:pt>
    <dgm:pt modelId="{7A0B84EC-3AD4-48B9-BB84-5AC4D8776EBF}" type="pres">
      <dgm:prSet presAssocID="{DAB3ABF4-056A-4C1C-B39D-3F93772A437F}" presName="BalanceSpacing1" presStyleCnt="0"/>
      <dgm:spPr/>
    </dgm:pt>
    <dgm:pt modelId="{5424C2E1-9235-4082-AD6B-4E4706165A8B}" type="pres">
      <dgm:prSet presAssocID="{DAD6ED40-4066-44CB-B150-D62086F3278F}" presName="Accent1Text" presStyleLbl="node1" presStyleIdx="5" presStyleCnt="8"/>
      <dgm:spPr/>
      <dgm:t>
        <a:bodyPr/>
        <a:lstStyle/>
        <a:p>
          <a:endParaRPr lang="en-US"/>
        </a:p>
      </dgm:t>
    </dgm:pt>
    <dgm:pt modelId="{73FD8EF0-7224-42A4-83E1-EDEBE62DBB1C}" type="pres">
      <dgm:prSet presAssocID="{DAD6ED40-4066-44CB-B150-D62086F3278F}" presName="spaceBetweenRectangles" presStyleCnt="0"/>
      <dgm:spPr/>
    </dgm:pt>
    <dgm:pt modelId="{9BB84972-7CF6-4372-8767-8211629E8779}" type="pres">
      <dgm:prSet presAssocID="{028DCD9F-44CE-4949-8CD2-21ADE00690E6}" presName="composite" presStyleCnt="0"/>
      <dgm:spPr/>
    </dgm:pt>
    <dgm:pt modelId="{113C6478-5D9E-4273-ABF5-CA2EDE9276F3}" type="pres">
      <dgm:prSet presAssocID="{028DCD9F-44CE-4949-8CD2-21ADE00690E6}" presName="Parent1" presStyleLbl="node1" presStyleIdx="6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7DB220-DFDB-4280-A81F-010E53822A1C}" type="pres">
      <dgm:prSet presAssocID="{028DCD9F-44CE-4949-8CD2-21ADE00690E6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1E60D6-44C5-43A1-A50B-FE2763EC58E2}" type="pres">
      <dgm:prSet presAssocID="{028DCD9F-44CE-4949-8CD2-21ADE00690E6}" presName="BalanceSpacing" presStyleCnt="0"/>
      <dgm:spPr/>
    </dgm:pt>
    <dgm:pt modelId="{FCBBDA13-0AD2-4643-860F-53D6E7C1C21F}" type="pres">
      <dgm:prSet presAssocID="{028DCD9F-44CE-4949-8CD2-21ADE00690E6}" presName="BalanceSpacing1" presStyleCnt="0"/>
      <dgm:spPr/>
    </dgm:pt>
    <dgm:pt modelId="{5C970182-5974-4A46-99E5-72663073D261}" type="pres">
      <dgm:prSet presAssocID="{B5AD6B99-C2B7-46F5-9962-355B21D5F568}" presName="Accent1Text" presStyleLbl="node1" presStyleIdx="7" presStyleCnt="8"/>
      <dgm:spPr/>
      <dgm:t>
        <a:bodyPr/>
        <a:lstStyle/>
        <a:p>
          <a:endParaRPr lang="en-US"/>
        </a:p>
      </dgm:t>
    </dgm:pt>
  </dgm:ptLst>
  <dgm:cxnLst>
    <dgm:cxn modelId="{641954C1-EDE0-4CC3-81DA-D7319410005F}" srcId="{81430C77-F4B5-4836-AEB6-6C418E20E1F8}" destId="{B62D34A7-7D35-4DAC-A422-2AB95A95B9C1}" srcOrd="1" destOrd="0" parTransId="{10AA7890-09CF-4139-818B-36061D1D2766}" sibTransId="{F29D2CA9-A7D9-49F4-A26E-C6BBCD1729E2}"/>
    <dgm:cxn modelId="{D0F0FAFE-6CF7-4D9E-95AB-5B054F23701B}" type="presOf" srcId="{DAD6ED40-4066-44CB-B150-D62086F3278F}" destId="{5424C2E1-9235-4082-AD6B-4E4706165A8B}" srcOrd="0" destOrd="0" presId="urn:microsoft.com/office/officeart/2008/layout/AlternatingHexagons"/>
    <dgm:cxn modelId="{A2458CFB-E8FC-4FA9-A36A-1C8741506304}" type="presOf" srcId="{2BD34238-A298-43F3-9528-47FB4DA2E56E}" destId="{12B8BD6B-B72E-4CBD-9764-3663EA515F56}" srcOrd="0" destOrd="0" presId="urn:microsoft.com/office/officeart/2008/layout/AlternatingHexagons"/>
    <dgm:cxn modelId="{9A29BBBA-9F0A-49E2-8DC4-4E7E5B1506C9}" type="presOf" srcId="{81430C77-F4B5-4836-AEB6-6C418E20E1F8}" destId="{DBC514F9-015B-4BCD-8901-A00BFDF8FD69}" srcOrd="0" destOrd="0" presId="urn:microsoft.com/office/officeart/2008/layout/AlternatingHexagons"/>
    <dgm:cxn modelId="{92546EC5-7350-4CC1-A5F4-227A5F79E600}" type="presOf" srcId="{2A6D59AC-C73A-4386-AA52-058BA4D3E2EC}" destId="{884D5BCA-4476-4589-81EE-C7B1B11C802B}" srcOrd="0" destOrd="0" presId="urn:microsoft.com/office/officeart/2008/layout/AlternatingHexagons"/>
    <dgm:cxn modelId="{1E62AD50-6E4E-406C-A99F-FE8869F07E26}" srcId="{81430C77-F4B5-4836-AEB6-6C418E20E1F8}" destId="{2A6D59AC-C73A-4386-AA52-058BA4D3E2EC}" srcOrd="0" destOrd="0" parTransId="{FEEF08ED-8C81-4324-B9E9-73D3FA83A542}" sibTransId="{2BD34238-A298-43F3-9528-47FB4DA2E56E}"/>
    <dgm:cxn modelId="{F2B9D86D-6F99-4864-B46D-A6ACFC95DB2C}" type="presOf" srcId="{DAB3ABF4-056A-4C1C-B39D-3F93772A437F}" destId="{17A39E97-3E03-447B-A976-76E02064BF9C}" srcOrd="0" destOrd="0" presId="urn:microsoft.com/office/officeart/2008/layout/AlternatingHexagons"/>
    <dgm:cxn modelId="{16713CF5-C6A1-4C91-9FCB-C025A0684F3A}" type="presOf" srcId="{F29D2CA9-A7D9-49F4-A26E-C6BBCD1729E2}" destId="{B05CA271-9DA3-4109-8D80-70284823882B}" srcOrd="0" destOrd="0" presId="urn:microsoft.com/office/officeart/2008/layout/AlternatingHexagons"/>
    <dgm:cxn modelId="{C6FD87AD-82BB-429F-88D6-30E796FD0BED}" type="presOf" srcId="{B5AD6B99-C2B7-46F5-9962-355B21D5F568}" destId="{5C970182-5974-4A46-99E5-72663073D261}" srcOrd="0" destOrd="0" presId="urn:microsoft.com/office/officeart/2008/layout/AlternatingHexagons"/>
    <dgm:cxn modelId="{DA2A572A-8B50-4A2B-9AF7-D0E45088F29D}" srcId="{81430C77-F4B5-4836-AEB6-6C418E20E1F8}" destId="{028DCD9F-44CE-4949-8CD2-21ADE00690E6}" srcOrd="3" destOrd="0" parTransId="{F0B3F3FA-575B-4FD4-B0D5-0F61DA14B0FF}" sibTransId="{B5AD6B99-C2B7-46F5-9962-355B21D5F568}"/>
    <dgm:cxn modelId="{1CEA852F-D432-4DC5-8CF3-2C517D904624}" type="presOf" srcId="{B62D34A7-7D35-4DAC-A422-2AB95A95B9C1}" destId="{5013F71F-864A-4DBF-8331-295F984525BC}" srcOrd="0" destOrd="0" presId="urn:microsoft.com/office/officeart/2008/layout/AlternatingHexagons"/>
    <dgm:cxn modelId="{97CDE160-DDE4-402D-8F0D-FADDAD748D97}" srcId="{81430C77-F4B5-4836-AEB6-6C418E20E1F8}" destId="{DAB3ABF4-056A-4C1C-B39D-3F93772A437F}" srcOrd="2" destOrd="0" parTransId="{6FAD6990-87DF-4078-BB1D-EC50196064BA}" sibTransId="{DAD6ED40-4066-44CB-B150-D62086F3278F}"/>
    <dgm:cxn modelId="{47296536-BF4A-4294-A63B-546DF76CA4A2}" type="presOf" srcId="{028DCD9F-44CE-4949-8CD2-21ADE00690E6}" destId="{113C6478-5D9E-4273-ABF5-CA2EDE9276F3}" srcOrd="0" destOrd="0" presId="urn:microsoft.com/office/officeart/2008/layout/AlternatingHexagons"/>
    <dgm:cxn modelId="{E6565A2D-14BE-45CF-AD10-F2B2BA0261F8}" type="presParOf" srcId="{DBC514F9-015B-4BCD-8901-A00BFDF8FD69}" destId="{ECA954A1-D10F-453E-83E6-5BE9260B0CED}" srcOrd="0" destOrd="0" presId="urn:microsoft.com/office/officeart/2008/layout/AlternatingHexagons"/>
    <dgm:cxn modelId="{98205B03-EEA3-4320-AA5D-235516E6A9E4}" type="presParOf" srcId="{ECA954A1-D10F-453E-83E6-5BE9260B0CED}" destId="{884D5BCA-4476-4589-81EE-C7B1B11C802B}" srcOrd="0" destOrd="0" presId="urn:microsoft.com/office/officeart/2008/layout/AlternatingHexagons"/>
    <dgm:cxn modelId="{6EC7E02A-1DB5-463C-AE22-1CF7DA787CB9}" type="presParOf" srcId="{ECA954A1-D10F-453E-83E6-5BE9260B0CED}" destId="{19C74BAE-B774-4601-90C5-3965090DD065}" srcOrd="1" destOrd="0" presId="urn:microsoft.com/office/officeart/2008/layout/AlternatingHexagons"/>
    <dgm:cxn modelId="{F59518F8-7847-42A5-83B3-C9129844364C}" type="presParOf" srcId="{ECA954A1-D10F-453E-83E6-5BE9260B0CED}" destId="{5D28BABA-90A8-4CCF-B911-3B1C2E09E260}" srcOrd="2" destOrd="0" presId="urn:microsoft.com/office/officeart/2008/layout/AlternatingHexagons"/>
    <dgm:cxn modelId="{01D38048-88E0-4189-8828-472C182546AC}" type="presParOf" srcId="{ECA954A1-D10F-453E-83E6-5BE9260B0CED}" destId="{00F0B60C-AA55-4C9F-A6D6-1820506B3AF1}" srcOrd="3" destOrd="0" presId="urn:microsoft.com/office/officeart/2008/layout/AlternatingHexagons"/>
    <dgm:cxn modelId="{C9A328D5-9AF5-4640-A0D7-C6988DC8F616}" type="presParOf" srcId="{ECA954A1-D10F-453E-83E6-5BE9260B0CED}" destId="{12B8BD6B-B72E-4CBD-9764-3663EA515F56}" srcOrd="4" destOrd="0" presId="urn:microsoft.com/office/officeart/2008/layout/AlternatingHexagons"/>
    <dgm:cxn modelId="{92625DA1-BE6F-4529-B86B-30A23B90D040}" type="presParOf" srcId="{DBC514F9-015B-4BCD-8901-A00BFDF8FD69}" destId="{3F341E5D-6874-4FAF-B4D2-2D2605AD90D7}" srcOrd="1" destOrd="0" presId="urn:microsoft.com/office/officeart/2008/layout/AlternatingHexagons"/>
    <dgm:cxn modelId="{35EEB7BC-73F9-4F06-932D-F7DE982C8409}" type="presParOf" srcId="{DBC514F9-015B-4BCD-8901-A00BFDF8FD69}" destId="{489B3E60-C49F-45C1-B60C-DB0B9C2E90AC}" srcOrd="2" destOrd="0" presId="urn:microsoft.com/office/officeart/2008/layout/AlternatingHexagons"/>
    <dgm:cxn modelId="{9FC62EE3-9254-4D34-845B-F33FCFE27CCE}" type="presParOf" srcId="{489B3E60-C49F-45C1-B60C-DB0B9C2E90AC}" destId="{5013F71F-864A-4DBF-8331-295F984525BC}" srcOrd="0" destOrd="0" presId="urn:microsoft.com/office/officeart/2008/layout/AlternatingHexagons"/>
    <dgm:cxn modelId="{527E218A-ECC0-41B7-BC43-6BDFC301A647}" type="presParOf" srcId="{489B3E60-C49F-45C1-B60C-DB0B9C2E90AC}" destId="{0C1604A2-FA05-4BB3-BA52-752D52B0F04D}" srcOrd="1" destOrd="0" presId="urn:microsoft.com/office/officeart/2008/layout/AlternatingHexagons"/>
    <dgm:cxn modelId="{A572C520-039C-461D-8947-7D9F10221445}" type="presParOf" srcId="{489B3E60-C49F-45C1-B60C-DB0B9C2E90AC}" destId="{AEDA2F71-7996-4FF4-9637-F5930F5F7C74}" srcOrd="2" destOrd="0" presId="urn:microsoft.com/office/officeart/2008/layout/AlternatingHexagons"/>
    <dgm:cxn modelId="{84FA78CC-1FE2-4074-844A-61E33AD2B5F3}" type="presParOf" srcId="{489B3E60-C49F-45C1-B60C-DB0B9C2E90AC}" destId="{9AE8FCCA-39E1-47C5-BF27-003D2B267BB4}" srcOrd="3" destOrd="0" presId="urn:microsoft.com/office/officeart/2008/layout/AlternatingHexagons"/>
    <dgm:cxn modelId="{3BA6E160-3A7E-46F9-B688-FE038E079515}" type="presParOf" srcId="{489B3E60-C49F-45C1-B60C-DB0B9C2E90AC}" destId="{B05CA271-9DA3-4109-8D80-70284823882B}" srcOrd="4" destOrd="0" presId="urn:microsoft.com/office/officeart/2008/layout/AlternatingHexagons"/>
    <dgm:cxn modelId="{553A3752-D29C-4F62-9DEF-F2D0D42FC9AB}" type="presParOf" srcId="{DBC514F9-015B-4BCD-8901-A00BFDF8FD69}" destId="{D32B0655-1AC8-4192-9718-CFE6BDF71042}" srcOrd="3" destOrd="0" presId="urn:microsoft.com/office/officeart/2008/layout/AlternatingHexagons"/>
    <dgm:cxn modelId="{F10378C3-87BB-42CB-9DAB-1C98D20CA3B5}" type="presParOf" srcId="{DBC514F9-015B-4BCD-8901-A00BFDF8FD69}" destId="{61D5F3C2-BB16-44FC-B0A2-82EF282DF30D}" srcOrd="4" destOrd="0" presId="urn:microsoft.com/office/officeart/2008/layout/AlternatingHexagons"/>
    <dgm:cxn modelId="{4F73854A-8BE7-41BB-8D92-D033B48AF8CF}" type="presParOf" srcId="{61D5F3C2-BB16-44FC-B0A2-82EF282DF30D}" destId="{17A39E97-3E03-447B-A976-76E02064BF9C}" srcOrd="0" destOrd="0" presId="urn:microsoft.com/office/officeart/2008/layout/AlternatingHexagons"/>
    <dgm:cxn modelId="{5F911FC1-222C-41F2-A26B-F98A170F96CF}" type="presParOf" srcId="{61D5F3C2-BB16-44FC-B0A2-82EF282DF30D}" destId="{4B84DFBE-E1E7-44E0-8168-6029FC4064A6}" srcOrd="1" destOrd="0" presId="urn:microsoft.com/office/officeart/2008/layout/AlternatingHexagons"/>
    <dgm:cxn modelId="{6F9932B6-4A63-4E0A-A444-DF0C060DE12F}" type="presParOf" srcId="{61D5F3C2-BB16-44FC-B0A2-82EF282DF30D}" destId="{8B2B6D0A-BD48-47C1-A184-4F883B5E855B}" srcOrd="2" destOrd="0" presId="urn:microsoft.com/office/officeart/2008/layout/AlternatingHexagons"/>
    <dgm:cxn modelId="{DF4B368C-6E88-40A9-816F-041DC4C2D2E1}" type="presParOf" srcId="{61D5F3C2-BB16-44FC-B0A2-82EF282DF30D}" destId="{7A0B84EC-3AD4-48B9-BB84-5AC4D8776EBF}" srcOrd="3" destOrd="0" presId="urn:microsoft.com/office/officeart/2008/layout/AlternatingHexagons"/>
    <dgm:cxn modelId="{6E0ABA03-57D3-42C9-9D00-D53BC27DD763}" type="presParOf" srcId="{61D5F3C2-BB16-44FC-B0A2-82EF282DF30D}" destId="{5424C2E1-9235-4082-AD6B-4E4706165A8B}" srcOrd="4" destOrd="0" presId="urn:microsoft.com/office/officeart/2008/layout/AlternatingHexagons"/>
    <dgm:cxn modelId="{9073AC5C-EEF9-4516-8B02-138DD28499DE}" type="presParOf" srcId="{DBC514F9-015B-4BCD-8901-A00BFDF8FD69}" destId="{73FD8EF0-7224-42A4-83E1-EDEBE62DBB1C}" srcOrd="5" destOrd="0" presId="urn:microsoft.com/office/officeart/2008/layout/AlternatingHexagons"/>
    <dgm:cxn modelId="{3C1D45D4-8F2D-4A04-8029-B4239EAE6B04}" type="presParOf" srcId="{DBC514F9-015B-4BCD-8901-A00BFDF8FD69}" destId="{9BB84972-7CF6-4372-8767-8211629E8779}" srcOrd="6" destOrd="0" presId="urn:microsoft.com/office/officeart/2008/layout/AlternatingHexagons"/>
    <dgm:cxn modelId="{CDB3868B-7D77-441D-BB68-B872DD4893D6}" type="presParOf" srcId="{9BB84972-7CF6-4372-8767-8211629E8779}" destId="{113C6478-5D9E-4273-ABF5-CA2EDE9276F3}" srcOrd="0" destOrd="0" presId="urn:microsoft.com/office/officeart/2008/layout/AlternatingHexagons"/>
    <dgm:cxn modelId="{258A499F-B6BB-4927-BEC1-347B3E8CAD34}" type="presParOf" srcId="{9BB84972-7CF6-4372-8767-8211629E8779}" destId="{5B7DB220-DFDB-4280-A81F-010E53822A1C}" srcOrd="1" destOrd="0" presId="urn:microsoft.com/office/officeart/2008/layout/AlternatingHexagons"/>
    <dgm:cxn modelId="{0541B752-A679-46EE-B5D9-C01994828896}" type="presParOf" srcId="{9BB84972-7CF6-4372-8767-8211629E8779}" destId="{341E60D6-44C5-43A1-A50B-FE2763EC58E2}" srcOrd="2" destOrd="0" presId="urn:microsoft.com/office/officeart/2008/layout/AlternatingHexagons"/>
    <dgm:cxn modelId="{BD4C429E-EDF4-48D3-AF6D-AE1EC065EB57}" type="presParOf" srcId="{9BB84972-7CF6-4372-8767-8211629E8779}" destId="{FCBBDA13-0AD2-4643-860F-53D6E7C1C21F}" srcOrd="3" destOrd="0" presId="urn:microsoft.com/office/officeart/2008/layout/AlternatingHexagons"/>
    <dgm:cxn modelId="{FC8532B8-DABB-4228-BDB5-67501524AF0E}" type="presParOf" srcId="{9BB84972-7CF6-4372-8767-8211629E8779}" destId="{5C970182-5974-4A46-99E5-72663073D261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993DC6-95F8-4F91-92E6-D6DAAEA1DE05}" type="doc">
      <dgm:prSet loTypeId="urn:microsoft.com/office/officeart/2005/8/layout/hierarchy4" loCatId="list" qsTypeId="urn:microsoft.com/office/officeart/2005/8/quickstyle/simple5" qsCatId="simple" csTypeId="urn:microsoft.com/office/officeart/2005/8/colors/accent4_4" csCatId="accent4" phldr="1"/>
      <dgm:spPr/>
      <dgm:t>
        <a:bodyPr/>
        <a:lstStyle/>
        <a:p>
          <a:endParaRPr lang="en-US"/>
        </a:p>
      </dgm:t>
    </dgm:pt>
    <dgm:pt modelId="{48E3D792-9955-49C7-883A-F3C9B851028C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Develop Project Management Plan</a:t>
          </a:r>
          <a:br>
            <a:rPr lang="en-US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</a:br>
          <a:r>
            <a:rPr lang="en-US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Collect Requirements</a:t>
          </a:r>
          <a:br>
            <a:rPr lang="en-US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</a:br>
          <a:r>
            <a:rPr lang="en-US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Define Scope</a:t>
          </a:r>
          <a:br>
            <a:rPr lang="en-US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</a:br>
          <a:r>
            <a:rPr lang="en-US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Create WBS</a:t>
          </a:r>
          <a:endParaRPr lang="en-U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DE1D97-09AE-4529-AF6F-228A05E8416D}" type="parTrans" cxnId="{A962BAED-5364-42E8-A8EF-1A9F3EB304EA}">
      <dgm:prSet/>
      <dgm:spPr/>
      <dgm:t>
        <a:bodyPr/>
        <a:lstStyle/>
        <a:p>
          <a:endParaRPr lang="en-US"/>
        </a:p>
      </dgm:t>
    </dgm:pt>
    <dgm:pt modelId="{F30A3206-C2F5-4777-9584-1C89318B0743}" type="sibTrans" cxnId="{A962BAED-5364-42E8-A8EF-1A9F3EB304EA}">
      <dgm:prSet/>
      <dgm:spPr/>
      <dgm:t>
        <a:bodyPr/>
        <a:lstStyle/>
        <a:p>
          <a:endParaRPr lang="en-US"/>
        </a:p>
      </dgm:t>
    </dgm:pt>
    <dgm:pt modelId="{ADF63778-F300-4A44-8046-02D09B39504D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Define Activities</a:t>
          </a:r>
        </a:p>
        <a:p>
          <a:r>
            <a:rPr lang="en-US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Sequence Activities</a:t>
          </a:r>
        </a:p>
        <a:p>
          <a:r>
            <a:rPr lang="en-US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Estimate Activity Resources</a:t>
          </a:r>
        </a:p>
        <a:p>
          <a:r>
            <a:rPr lang="en-US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Estimate Activity Durations</a:t>
          </a:r>
        </a:p>
        <a:p>
          <a:r>
            <a:rPr lang="en-US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Develop Schedule</a:t>
          </a:r>
          <a:endParaRPr lang="en-U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08B97F3-F435-40DD-BFDE-E48CB4B4902E}" type="parTrans" cxnId="{8737AC38-80AC-436C-9C29-5C3011C1DB10}">
      <dgm:prSet/>
      <dgm:spPr/>
      <dgm:t>
        <a:bodyPr/>
        <a:lstStyle/>
        <a:p>
          <a:endParaRPr lang="en-US"/>
        </a:p>
      </dgm:t>
    </dgm:pt>
    <dgm:pt modelId="{4AC62227-E926-446A-9838-889B5ACB3BD5}" type="sibTrans" cxnId="{8737AC38-80AC-436C-9C29-5C3011C1DB10}">
      <dgm:prSet/>
      <dgm:spPr/>
      <dgm:t>
        <a:bodyPr/>
        <a:lstStyle/>
        <a:p>
          <a:endParaRPr lang="en-US"/>
        </a:p>
      </dgm:t>
    </dgm:pt>
    <dgm:pt modelId="{6A1B0920-AFF2-4510-BCFC-A162B973CE9B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Develop Human Resource Plan</a:t>
          </a:r>
        </a:p>
        <a:p>
          <a:r>
            <a:rPr lang="en-US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Plan Communications</a:t>
          </a:r>
          <a:endParaRPr lang="en-U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767B602-E057-4CDE-8861-735CE1339014}" type="parTrans" cxnId="{7ED9967B-EDF9-47AD-822D-FCDB1F90D433}">
      <dgm:prSet/>
      <dgm:spPr/>
      <dgm:t>
        <a:bodyPr/>
        <a:lstStyle/>
        <a:p>
          <a:endParaRPr lang="en-US"/>
        </a:p>
      </dgm:t>
    </dgm:pt>
    <dgm:pt modelId="{720D3091-08BC-451C-A757-DE3953828D05}" type="sibTrans" cxnId="{7ED9967B-EDF9-47AD-822D-FCDB1F90D433}">
      <dgm:prSet/>
      <dgm:spPr/>
      <dgm:t>
        <a:bodyPr/>
        <a:lstStyle/>
        <a:p>
          <a:endParaRPr lang="en-US"/>
        </a:p>
      </dgm:t>
    </dgm:pt>
    <dgm:pt modelId="{8762FB61-8657-4E15-B6BF-F640B81D8DB9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Plan Risk Management</a:t>
          </a:r>
        </a:p>
        <a:p>
          <a:r>
            <a:rPr lang="en-US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Identify Risks</a:t>
          </a:r>
        </a:p>
        <a:p>
          <a:r>
            <a:rPr lang="en-US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Perform </a:t>
          </a:r>
          <a:r>
            <a:rPr lang="en-US" sz="16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Qual</a:t>
          </a:r>
          <a:r>
            <a:rPr lang="en-US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/Quant Risk Analysis</a:t>
          </a:r>
        </a:p>
        <a:p>
          <a:r>
            <a:rPr lang="en-US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Plan Risk Responses</a:t>
          </a:r>
          <a:endParaRPr lang="en-U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F7CAD86-98DB-481E-8949-5D12E4E63172}" type="parTrans" cxnId="{EAEB92CA-2AB4-46C4-962D-172B8C0AD42C}">
      <dgm:prSet/>
      <dgm:spPr/>
      <dgm:t>
        <a:bodyPr/>
        <a:lstStyle/>
        <a:p>
          <a:endParaRPr lang="en-US"/>
        </a:p>
      </dgm:t>
    </dgm:pt>
    <dgm:pt modelId="{4F3F07F3-370C-4DA0-8C3C-072177F7B78D}" type="sibTrans" cxnId="{EAEB92CA-2AB4-46C4-962D-172B8C0AD42C}">
      <dgm:prSet/>
      <dgm:spPr/>
      <dgm:t>
        <a:bodyPr/>
        <a:lstStyle/>
        <a:p>
          <a:endParaRPr lang="en-US"/>
        </a:p>
      </dgm:t>
    </dgm:pt>
    <dgm:pt modelId="{B9BF1F20-F546-4F82-9E5E-30E1F84D084A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Estimate Costs</a:t>
          </a:r>
        </a:p>
        <a:p>
          <a:r>
            <a:rPr lang="en-US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Determine Budget</a:t>
          </a:r>
        </a:p>
        <a:p>
          <a:r>
            <a:rPr lang="en-US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Plan Quality</a:t>
          </a:r>
          <a:endParaRPr lang="en-U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47D688-C263-4C6C-AB33-165AEF32A6F3}" type="parTrans" cxnId="{A272CB57-3A93-4245-95C8-89AFD5345EB3}">
      <dgm:prSet/>
      <dgm:spPr/>
      <dgm:t>
        <a:bodyPr/>
        <a:lstStyle/>
        <a:p>
          <a:endParaRPr lang="en-US"/>
        </a:p>
      </dgm:t>
    </dgm:pt>
    <dgm:pt modelId="{603A3CAC-3734-4FA1-B78F-4EE1EEA1F5D3}" type="sibTrans" cxnId="{A272CB57-3A93-4245-95C8-89AFD5345EB3}">
      <dgm:prSet/>
      <dgm:spPr/>
      <dgm:t>
        <a:bodyPr/>
        <a:lstStyle/>
        <a:p>
          <a:endParaRPr lang="en-US"/>
        </a:p>
      </dgm:t>
    </dgm:pt>
    <dgm:pt modelId="{164E6618-582C-47B7-B7B2-211B9EF72421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Plan Procurements</a:t>
          </a:r>
          <a:endParaRPr lang="en-U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AD69D85-9682-49B2-AF4E-4678409018A9}" type="parTrans" cxnId="{00D5B63B-BA2F-4770-91AA-13A5CB4ED239}">
      <dgm:prSet/>
      <dgm:spPr/>
      <dgm:t>
        <a:bodyPr/>
        <a:lstStyle/>
        <a:p>
          <a:endParaRPr lang="en-US"/>
        </a:p>
      </dgm:t>
    </dgm:pt>
    <dgm:pt modelId="{256D4273-291B-44F4-9B1B-2D49D2212646}" type="sibTrans" cxnId="{00D5B63B-BA2F-4770-91AA-13A5CB4ED239}">
      <dgm:prSet/>
      <dgm:spPr/>
      <dgm:t>
        <a:bodyPr/>
        <a:lstStyle/>
        <a:p>
          <a:endParaRPr lang="en-US"/>
        </a:p>
      </dgm:t>
    </dgm:pt>
    <dgm:pt modelId="{4259F6EB-2F28-4CCC-8013-CC231FAF65B3}" type="pres">
      <dgm:prSet presAssocID="{DB993DC6-95F8-4F91-92E6-D6DAAEA1DE0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2ED7461-6FEC-4079-B19F-B51B30A70B25}" type="pres">
      <dgm:prSet presAssocID="{48E3D792-9955-49C7-883A-F3C9B851028C}" presName="vertOne" presStyleCnt="0"/>
      <dgm:spPr/>
    </dgm:pt>
    <dgm:pt modelId="{6C3BF539-71D4-45EE-B9B3-46D9A1FC5935}" type="pres">
      <dgm:prSet presAssocID="{48E3D792-9955-49C7-883A-F3C9B851028C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E789EA9-604F-46EC-9EB7-3BA861876ED0}" type="pres">
      <dgm:prSet presAssocID="{48E3D792-9955-49C7-883A-F3C9B851028C}" presName="parTransOne" presStyleCnt="0"/>
      <dgm:spPr/>
    </dgm:pt>
    <dgm:pt modelId="{4A98A6B3-0157-45C9-89C2-0026A2A56A79}" type="pres">
      <dgm:prSet presAssocID="{48E3D792-9955-49C7-883A-F3C9B851028C}" presName="horzOne" presStyleCnt="0"/>
      <dgm:spPr/>
    </dgm:pt>
    <dgm:pt modelId="{D918B1BE-23D2-4DF4-BC3F-B548A158F402}" type="pres">
      <dgm:prSet presAssocID="{ADF63778-F300-4A44-8046-02D09B39504D}" presName="vertTwo" presStyleCnt="0"/>
      <dgm:spPr/>
    </dgm:pt>
    <dgm:pt modelId="{1FB4167F-AC97-4946-8282-D68C6AA8B9A8}" type="pres">
      <dgm:prSet presAssocID="{ADF63778-F300-4A44-8046-02D09B39504D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6E5DCF9-9898-4CE9-868D-55907807A7CF}" type="pres">
      <dgm:prSet presAssocID="{ADF63778-F300-4A44-8046-02D09B39504D}" presName="parTransTwo" presStyleCnt="0"/>
      <dgm:spPr/>
    </dgm:pt>
    <dgm:pt modelId="{DCB08D45-9CF4-478C-A9DA-176076022957}" type="pres">
      <dgm:prSet presAssocID="{ADF63778-F300-4A44-8046-02D09B39504D}" presName="horzTwo" presStyleCnt="0"/>
      <dgm:spPr/>
    </dgm:pt>
    <dgm:pt modelId="{345D5A1C-BC54-46B7-B1CF-38976F495F20}" type="pres">
      <dgm:prSet presAssocID="{6A1B0920-AFF2-4510-BCFC-A162B973CE9B}" presName="vertThree" presStyleCnt="0"/>
      <dgm:spPr/>
    </dgm:pt>
    <dgm:pt modelId="{52B92242-D676-45D7-AB19-571552675E8F}" type="pres">
      <dgm:prSet presAssocID="{6A1B0920-AFF2-4510-BCFC-A162B973CE9B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A665828-F134-4D12-87F8-4EA427C30BF3}" type="pres">
      <dgm:prSet presAssocID="{6A1B0920-AFF2-4510-BCFC-A162B973CE9B}" presName="horzThree" presStyleCnt="0"/>
      <dgm:spPr/>
    </dgm:pt>
    <dgm:pt modelId="{819C0A03-F049-4981-A4C4-E1D99549D38F}" type="pres">
      <dgm:prSet presAssocID="{720D3091-08BC-451C-A757-DE3953828D05}" presName="sibSpaceThree" presStyleCnt="0"/>
      <dgm:spPr/>
    </dgm:pt>
    <dgm:pt modelId="{B1800C89-DC8D-450E-A6A4-0B4B880173E8}" type="pres">
      <dgm:prSet presAssocID="{8762FB61-8657-4E15-B6BF-F640B81D8DB9}" presName="vertThree" presStyleCnt="0"/>
      <dgm:spPr/>
    </dgm:pt>
    <dgm:pt modelId="{A4539C2B-E141-4EB0-ABD6-B17DA228B267}" type="pres">
      <dgm:prSet presAssocID="{8762FB61-8657-4E15-B6BF-F640B81D8DB9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4BCD866-9DC9-4E2F-AE56-6BB6F112F3C0}" type="pres">
      <dgm:prSet presAssocID="{8762FB61-8657-4E15-B6BF-F640B81D8DB9}" presName="horzThree" presStyleCnt="0"/>
      <dgm:spPr/>
    </dgm:pt>
    <dgm:pt modelId="{357BF447-B410-4EB0-9973-0D9C00D8D43E}" type="pres">
      <dgm:prSet presAssocID="{4AC62227-E926-446A-9838-889B5ACB3BD5}" presName="sibSpaceTwo" presStyleCnt="0"/>
      <dgm:spPr/>
    </dgm:pt>
    <dgm:pt modelId="{E5EAD529-9051-4A73-9961-357F349570A8}" type="pres">
      <dgm:prSet presAssocID="{B9BF1F20-F546-4F82-9E5E-30E1F84D084A}" presName="vertTwo" presStyleCnt="0"/>
      <dgm:spPr/>
    </dgm:pt>
    <dgm:pt modelId="{9CCD5EEA-3069-4CC0-AD17-F43D5941083E}" type="pres">
      <dgm:prSet presAssocID="{B9BF1F20-F546-4F82-9E5E-30E1F84D084A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DA23A8-E6E0-401C-AD66-51D87F7CE37F}" type="pres">
      <dgm:prSet presAssocID="{B9BF1F20-F546-4F82-9E5E-30E1F84D084A}" presName="parTransTwo" presStyleCnt="0"/>
      <dgm:spPr/>
    </dgm:pt>
    <dgm:pt modelId="{6E38C591-822E-41DE-B782-FAA44CABEFD5}" type="pres">
      <dgm:prSet presAssocID="{B9BF1F20-F546-4F82-9E5E-30E1F84D084A}" presName="horzTwo" presStyleCnt="0"/>
      <dgm:spPr/>
    </dgm:pt>
    <dgm:pt modelId="{E50DB1E6-D1C7-49D1-947C-8E6048E01744}" type="pres">
      <dgm:prSet presAssocID="{164E6618-582C-47B7-B7B2-211B9EF72421}" presName="vertThree" presStyleCnt="0"/>
      <dgm:spPr/>
    </dgm:pt>
    <dgm:pt modelId="{261F9F94-A474-44FC-BA67-1F5C20E3A224}" type="pres">
      <dgm:prSet presAssocID="{164E6618-582C-47B7-B7B2-211B9EF72421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8D31855-1FCA-4D34-A17A-82ED6CBF83AB}" type="pres">
      <dgm:prSet presAssocID="{164E6618-582C-47B7-B7B2-211B9EF72421}" presName="horzThree" presStyleCnt="0"/>
      <dgm:spPr/>
    </dgm:pt>
  </dgm:ptLst>
  <dgm:cxnLst>
    <dgm:cxn modelId="{64D4F02E-C3E7-4690-9182-6665B914AED6}" type="presOf" srcId="{ADF63778-F300-4A44-8046-02D09B39504D}" destId="{1FB4167F-AC97-4946-8282-D68C6AA8B9A8}" srcOrd="0" destOrd="0" presId="urn:microsoft.com/office/officeart/2005/8/layout/hierarchy4"/>
    <dgm:cxn modelId="{A272CB57-3A93-4245-95C8-89AFD5345EB3}" srcId="{48E3D792-9955-49C7-883A-F3C9B851028C}" destId="{B9BF1F20-F546-4F82-9E5E-30E1F84D084A}" srcOrd="1" destOrd="0" parTransId="{EB47D688-C263-4C6C-AB33-165AEF32A6F3}" sibTransId="{603A3CAC-3734-4FA1-B78F-4EE1EEA1F5D3}"/>
    <dgm:cxn modelId="{B0510C4F-E307-4F48-AF6B-459362AB5F4E}" type="presOf" srcId="{DB993DC6-95F8-4F91-92E6-D6DAAEA1DE05}" destId="{4259F6EB-2F28-4CCC-8013-CC231FAF65B3}" srcOrd="0" destOrd="0" presId="urn:microsoft.com/office/officeart/2005/8/layout/hierarchy4"/>
    <dgm:cxn modelId="{F4766463-285C-498B-BA68-180C8DB62276}" type="presOf" srcId="{48E3D792-9955-49C7-883A-F3C9B851028C}" destId="{6C3BF539-71D4-45EE-B9B3-46D9A1FC5935}" srcOrd="0" destOrd="0" presId="urn:microsoft.com/office/officeart/2005/8/layout/hierarchy4"/>
    <dgm:cxn modelId="{EAEB92CA-2AB4-46C4-962D-172B8C0AD42C}" srcId="{ADF63778-F300-4A44-8046-02D09B39504D}" destId="{8762FB61-8657-4E15-B6BF-F640B81D8DB9}" srcOrd="1" destOrd="0" parTransId="{4F7CAD86-98DB-481E-8949-5D12E4E63172}" sibTransId="{4F3F07F3-370C-4DA0-8C3C-072177F7B78D}"/>
    <dgm:cxn modelId="{3C61BA2F-7633-4D60-B786-C980CD7EB18F}" type="presOf" srcId="{164E6618-582C-47B7-B7B2-211B9EF72421}" destId="{261F9F94-A474-44FC-BA67-1F5C20E3A224}" srcOrd="0" destOrd="0" presId="urn:microsoft.com/office/officeart/2005/8/layout/hierarchy4"/>
    <dgm:cxn modelId="{8737AC38-80AC-436C-9C29-5C3011C1DB10}" srcId="{48E3D792-9955-49C7-883A-F3C9B851028C}" destId="{ADF63778-F300-4A44-8046-02D09B39504D}" srcOrd="0" destOrd="0" parTransId="{508B97F3-F435-40DD-BFDE-E48CB4B4902E}" sibTransId="{4AC62227-E926-446A-9838-889B5ACB3BD5}"/>
    <dgm:cxn modelId="{34C2B1DF-B3F6-41ED-8EA5-099A6D430CED}" type="presOf" srcId="{8762FB61-8657-4E15-B6BF-F640B81D8DB9}" destId="{A4539C2B-E141-4EB0-ABD6-B17DA228B267}" srcOrd="0" destOrd="0" presId="urn:microsoft.com/office/officeart/2005/8/layout/hierarchy4"/>
    <dgm:cxn modelId="{F1F8DD16-B8AE-4137-89B1-5787F9AC32DE}" type="presOf" srcId="{B9BF1F20-F546-4F82-9E5E-30E1F84D084A}" destId="{9CCD5EEA-3069-4CC0-AD17-F43D5941083E}" srcOrd="0" destOrd="0" presId="urn:microsoft.com/office/officeart/2005/8/layout/hierarchy4"/>
    <dgm:cxn modelId="{A962BAED-5364-42E8-A8EF-1A9F3EB304EA}" srcId="{DB993DC6-95F8-4F91-92E6-D6DAAEA1DE05}" destId="{48E3D792-9955-49C7-883A-F3C9B851028C}" srcOrd="0" destOrd="0" parTransId="{2DDE1D97-09AE-4529-AF6F-228A05E8416D}" sibTransId="{F30A3206-C2F5-4777-9584-1C89318B0743}"/>
    <dgm:cxn modelId="{7ED9967B-EDF9-47AD-822D-FCDB1F90D433}" srcId="{ADF63778-F300-4A44-8046-02D09B39504D}" destId="{6A1B0920-AFF2-4510-BCFC-A162B973CE9B}" srcOrd="0" destOrd="0" parTransId="{9767B602-E057-4CDE-8861-735CE1339014}" sibTransId="{720D3091-08BC-451C-A757-DE3953828D05}"/>
    <dgm:cxn modelId="{00D5B63B-BA2F-4770-91AA-13A5CB4ED239}" srcId="{B9BF1F20-F546-4F82-9E5E-30E1F84D084A}" destId="{164E6618-582C-47B7-B7B2-211B9EF72421}" srcOrd="0" destOrd="0" parTransId="{0AD69D85-9682-49B2-AF4E-4678409018A9}" sibTransId="{256D4273-291B-44F4-9B1B-2D49D2212646}"/>
    <dgm:cxn modelId="{1F50AC84-8AC8-4E72-8C94-99D476A6B246}" type="presOf" srcId="{6A1B0920-AFF2-4510-BCFC-A162B973CE9B}" destId="{52B92242-D676-45D7-AB19-571552675E8F}" srcOrd="0" destOrd="0" presId="urn:microsoft.com/office/officeart/2005/8/layout/hierarchy4"/>
    <dgm:cxn modelId="{D0AAF4AE-656F-45E7-8943-4409F7949A77}" type="presParOf" srcId="{4259F6EB-2F28-4CCC-8013-CC231FAF65B3}" destId="{52ED7461-6FEC-4079-B19F-B51B30A70B25}" srcOrd="0" destOrd="0" presId="urn:microsoft.com/office/officeart/2005/8/layout/hierarchy4"/>
    <dgm:cxn modelId="{27CD9D9E-2C93-41B7-8D9B-B4D5DF331DAE}" type="presParOf" srcId="{52ED7461-6FEC-4079-B19F-B51B30A70B25}" destId="{6C3BF539-71D4-45EE-B9B3-46D9A1FC5935}" srcOrd="0" destOrd="0" presId="urn:microsoft.com/office/officeart/2005/8/layout/hierarchy4"/>
    <dgm:cxn modelId="{10D4DA4E-FE63-42C3-8FB6-1B9BD92F83F8}" type="presParOf" srcId="{52ED7461-6FEC-4079-B19F-B51B30A70B25}" destId="{AE789EA9-604F-46EC-9EB7-3BA861876ED0}" srcOrd="1" destOrd="0" presId="urn:microsoft.com/office/officeart/2005/8/layout/hierarchy4"/>
    <dgm:cxn modelId="{3CFB5D00-AA0F-42AB-8A82-396F48DFFB4F}" type="presParOf" srcId="{52ED7461-6FEC-4079-B19F-B51B30A70B25}" destId="{4A98A6B3-0157-45C9-89C2-0026A2A56A79}" srcOrd="2" destOrd="0" presId="urn:microsoft.com/office/officeart/2005/8/layout/hierarchy4"/>
    <dgm:cxn modelId="{12CF5777-7B7A-4E58-AE5B-B741F8863007}" type="presParOf" srcId="{4A98A6B3-0157-45C9-89C2-0026A2A56A79}" destId="{D918B1BE-23D2-4DF4-BC3F-B548A158F402}" srcOrd="0" destOrd="0" presId="urn:microsoft.com/office/officeart/2005/8/layout/hierarchy4"/>
    <dgm:cxn modelId="{9BDC61A4-EF1D-4DB3-B155-52BAAAA263BC}" type="presParOf" srcId="{D918B1BE-23D2-4DF4-BC3F-B548A158F402}" destId="{1FB4167F-AC97-4946-8282-D68C6AA8B9A8}" srcOrd="0" destOrd="0" presId="urn:microsoft.com/office/officeart/2005/8/layout/hierarchy4"/>
    <dgm:cxn modelId="{5E4CF24F-9017-41D0-89EA-866B3C077ED3}" type="presParOf" srcId="{D918B1BE-23D2-4DF4-BC3F-B548A158F402}" destId="{46E5DCF9-9898-4CE9-868D-55907807A7CF}" srcOrd="1" destOrd="0" presId="urn:microsoft.com/office/officeart/2005/8/layout/hierarchy4"/>
    <dgm:cxn modelId="{750200D8-7C1A-4A71-B0BF-5CD72456B9C1}" type="presParOf" srcId="{D918B1BE-23D2-4DF4-BC3F-B548A158F402}" destId="{DCB08D45-9CF4-478C-A9DA-176076022957}" srcOrd="2" destOrd="0" presId="urn:microsoft.com/office/officeart/2005/8/layout/hierarchy4"/>
    <dgm:cxn modelId="{B4550EBF-227F-48F7-8626-FB0B61970224}" type="presParOf" srcId="{DCB08D45-9CF4-478C-A9DA-176076022957}" destId="{345D5A1C-BC54-46B7-B1CF-38976F495F20}" srcOrd="0" destOrd="0" presId="urn:microsoft.com/office/officeart/2005/8/layout/hierarchy4"/>
    <dgm:cxn modelId="{B2933984-7ED4-4858-A5A0-3BFDBB319875}" type="presParOf" srcId="{345D5A1C-BC54-46B7-B1CF-38976F495F20}" destId="{52B92242-D676-45D7-AB19-571552675E8F}" srcOrd="0" destOrd="0" presId="urn:microsoft.com/office/officeart/2005/8/layout/hierarchy4"/>
    <dgm:cxn modelId="{8C36649B-F378-4D42-9C57-51687452EDBD}" type="presParOf" srcId="{345D5A1C-BC54-46B7-B1CF-38976F495F20}" destId="{CA665828-F134-4D12-87F8-4EA427C30BF3}" srcOrd="1" destOrd="0" presId="urn:microsoft.com/office/officeart/2005/8/layout/hierarchy4"/>
    <dgm:cxn modelId="{273D6642-E96D-4FF7-8E96-F29DEEC92624}" type="presParOf" srcId="{DCB08D45-9CF4-478C-A9DA-176076022957}" destId="{819C0A03-F049-4981-A4C4-E1D99549D38F}" srcOrd="1" destOrd="0" presId="urn:microsoft.com/office/officeart/2005/8/layout/hierarchy4"/>
    <dgm:cxn modelId="{1C86EFEE-1016-468D-B06A-8E2F138BA058}" type="presParOf" srcId="{DCB08D45-9CF4-478C-A9DA-176076022957}" destId="{B1800C89-DC8D-450E-A6A4-0B4B880173E8}" srcOrd="2" destOrd="0" presId="urn:microsoft.com/office/officeart/2005/8/layout/hierarchy4"/>
    <dgm:cxn modelId="{47862919-D373-40D8-9817-B8D81C338479}" type="presParOf" srcId="{B1800C89-DC8D-450E-A6A4-0B4B880173E8}" destId="{A4539C2B-E141-4EB0-ABD6-B17DA228B267}" srcOrd="0" destOrd="0" presId="urn:microsoft.com/office/officeart/2005/8/layout/hierarchy4"/>
    <dgm:cxn modelId="{211E813A-D780-4468-B868-795B78777C9E}" type="presParOf" srcId="{B1800C89-DC8D-450E-A6A4-0B4B880173E8}" destId="{64BCD866-9DC9-4E2F-AE56-6BB6F112F3C0}" srcOrd="1" destOrd="0" presId="urn:microsoft.com/office/officeart/2005/8/layout/hierarchy4"/>
    <dgm:cxn modelId="{F8BDD3AA-4DAA-4BC7-B394-1704F28C60E5}" type="presParOf" srcId="{4A98A6B3-0157-45C9-89C2-0026A2A56A79}" destId="{357BF447-B410-4EB0-9973-0D9C00D8D43E}" srcOrd="1" destOrd="0" presId="urn:microsoft.com/office/officeart/2005/8/layout/hierarchy4"/>
    <dgm:cxn modelId="{B3A90F8D-72E2-41CA-8B19-9DEB294A5297}" type="presParOf" srcId="{4A98A6B3-0157-45C9-89C2-0026A2A56A79}" destId="{E5EAD529-9051-4A73-9961-357F349570A8}" srcOrd="2" destOrd="0" presId="urn:microsoft.com/office/officeart/2005/8/layout/hierarchy4"/>
    <dgm:cxn modelId="{BE894253-2804-471F-8DAB-9D7624A58251}" type="presParOf" srcId="{E5EAD529-9051-4A73-9961-357F349570A8}" destId="{9CCD5EEA-3069-4CC0-AD17-F43D5941083E}" srcOrd="0" destOrd="0" presId="urn:microsoft.com/office/officeart/2005/8/layout/hierarchy4"/>
    <dgm:cxn modelId="{806A95B7-8A07-48BA-B873-8F9D6A900B39}" type="presParOf" srcId="{E5EAD529-9051-4A73-9961-357F349570A8}" destId="{17DA23A8-E6E0-401C-AD66-51D87F7CE37F}" srcOrd="1" destOrd="0" presId="urn:microsoft.com/office/officeart/2005/8/layout/hierarchy4"/>
    <dgm:cxn modelId="{64C32B37-C725-4511-A78C-BA4A3FBB39AC}" type="presParOf" srcId="{E5EAD529-9051-4A73-9961-357F349570A8}" destId="{6E38C591-822E-41DE-B782-FAA44CABEFD5}" srcOrd="2" destOrd="0" presId="urn:microsoft.com/office/officeart/2005/8/layout/hierarchy4"/>
    <dgm:cxn modelId="{C5B267D9-50B4-4044-96C2-54A33724D850}" type="presParOf" srcId="{6E38C591-822E-41DE-B782-FAA44CABEFD5}" destId="{E50DB1E6-D1C7-49D1-947C-8E6048E01744}" srcOrd="0" destOrd="0" presId="urn:microsoft.com/office/officeart/2005/8/layout/hierarchy4"/>
    <dgm:cxn modelId="{F951FEF0-5DE7-4B71-A102-3E9B3409DDDA}" type="presParOf" srcId="{E50DB1E6-D1C7-49D1-947C-8E6048E01744}" destId="{261F9F94-A474-44FC-BA67-1F5C20E3A224}" srcOrd="0" destOrd="0" presId="urn:microsoft.com/office/officeart/2005/8/layout/hierarchy4"/>
    <dgm:cxn modelId="{B3BE2487-20EA-4B8E-88B5-480C5A560A2E}" type="presParOf" srcId="{E50DB1E6-D1C7-49D1-947C-8E6048E01744}" destId="{28D31855-1FCA-4D34-A17A-82ED6CBF83A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CB9AA8-1C5E-4C1C-967C-99B17312E189}" type="doc">
      <dgm:prSet loTypeId="urn:microsoft.com/office/officeart/2008/layout/HorizontalMultiLevelHierarchy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3E67C0C-64EA-4A17-80EE-6910F430C3FB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Direct and Manage Project Execution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2D5800B0-CDF7-4349-9C55-174EE61F81DF}" type="parTrans" cxnId="{8922A8CC-3E69-4ECC-9875-D8DA5A534BB0}">
      <dgm:prSet/>
      <dgm:spPr/>
      <dgm:t>
        <a:bodyPr/>
        <a:lstStyle/>
        <a:p>
          <a:endParaRPr lang="en-US"/>
        </a:p>
      </dgm:t>
    </dgm:pt>
    <dgm:pt modelId="{656C0066-D354-4044-B91B-E2B89C9D6625}" type="sibTrans" cxnId="{8922A8CC-3E69-4ECC-9875-D8DA5A534BB0}">
      <dgm:prSet/>
      <dgm:spPr/>
      <dgm:t>
        <a:bodyPr/>
        <a:lstStyle/>
        <a:p>
          <a:endParaRPr lang="en-US"/>
        </a:p>
      </dgm:t>
    </dgm:pt>
    <dgm:pt modelId="{13210046-00CE-4367-8513-2B6FEF096C51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Perform Quality Assurance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7746BA8F-6C05-433B-8889-BCADCA7AE50B}" type="parTrans" cxnId="{3F70B649-ABB3-4FC2-A104-46460B92D530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87686748-F60D-41AA-9FAC-BB74D24A0711}" type="sibTrans" cxnId="{3F70B649-ABB3-4FC2-A104-46460B92D530}">
      <dgm:prSet/>
      <dgm:spPr/>
      <dgm:t>
        <a:bodyPr/>
        <a:lstStyle/>
        <a:p>
          <a:endParaRPr lang="en-US"/>
        </a:p>
      </dgm:t>
    </dgm:pt>
    <dgm:pt modelId="{A7906854-9F92-4F2C-9797-FA3D149DAA61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Acquire Project Team</a:t>
          </a:r>
        </a:p>
        <a:p>
          <a:r>
            <a: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Develop Project Team</a:t>
          </a:r>
        </a:p>
        <a:p>
          <a:r>
            <a: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Manage Project Team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D9189454-FE56-4D07-9D66-0C3F447AC6E9}" type="parTrans" cxnId="{A680E505-D49A-4E43-A875-E5289FFD0DA6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63A27BCE-433A-43E4-BF4B-B62D11AAA850}" type="sibTrans" cxnId="{A680E505-D49A-4E43-A875-E5289FFD0DA6}">
      <dgm:prSet/>
      <dgm:spPr/>
      <dgm:t>
        <a:bodyPr/>
        <a:lstStyle/>
        <a:p>
          <a:endParaRPr lang="en-US"/>
        </a:p>
      </dgm:t>
    </dgm:pt>
    <dgm:pt modelId="{5E674CB4-63A0-4774-AB8F-6A1022F0A6A4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Distribute Information</a:t>
          </a:r>
        </a:p>
        <a:p>
          <a:r>
            <a: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Manage Stakeholder Expectations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68D29B2C-27C3-40C3-8741-55E2282B2FAF}" type="parTrans" cxnId="{9BAEE941-479B-4784-8044-CB2DD8827DB4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A10D7356-92EA-4DAD-B9EC-32DAA5D2B786}" type="sibTrans" cxnId="{9BAEE941-479B-4784-8044-CB2DD8827DB4}">
      <dgm:prSet/>
      <dgm:spPr/>
      <dgm:t>
        <a:bodyPr/>
        <a:lstStyle/>
        <a:p>
          <a:endParaRPr lang="en-US"/>
        </a:p>
      </dgm:t>
    </dgm:pt>
    <dgm:pt modelId="{C8BAA816-412D-4242-A78D-418CC64FFFE7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Conduct Procurements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09F9E18A-1514-4675-9409-6CB555457D1B}" type="parTrans" cxnId="{F6D090FE-EAB8-40FF-B267-06517D6FF358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B7003515-07EF-4F43-9DFD-BDB2BB90989A}" type="sibTrans" cxnId="{F6D090FE-EAB8-40FF-B267-06517D6FF358}">
      <dgm:prSet/>
      <dgm:spPr/>
      <dgm:t>
        <a:bodyPr/>
        <a:lstStyle/>
        <a:p>
          <a:endParaRPr lang="en-US"/>
        </a:p>
      </dgm:t>
    </dgm:pt>
    <dgm:pt modelId="{2C4C63A3-C209-4D8D-A8C5-B611DA7BC9E3}" type="pres">
      <dgm:prSet presAssocID="{EECB9AA8-1C5E-4C1C-967C-99B17312E18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D1578CC-6758-49F2-9DE2-4B225C1E16B4}" type="pres">
      <dgm:prSet presAssocID="{43E67C0C-64EA-4A17-80EE-6910F430C3FB}" presName="root1" presStyleCnt="0"/>
      <dgm:spPr/>
    </dgm:pt>
    <dgm:pt modelId="{64F6FE13-725F-4526-A7FA-35CDCD3D8281}" type="pres">
      <dgm:prSet presAssocID="{43E67C0C-64EA-4A17-80EE-6910F430C3FB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18A8130-BA2B-4915-AEB7-FCAF5D3D5122}" type="pres">
      <dgm:prSet presAssocID="{43E67C0C-64EA-4A17-80EE-6910F430C3FB}" presName="level2hierChild" presStyleCnt="0"/>
      <dgm:spPr/>
    </dgm:pt>
    <dgm:pt modelId="{DEA596D7-4BBA-444A-8DE8-E39952D57FCE}" type="pres">
      <dgm:prSet presAssocID="{7746BA8F-6C05-433B-8889-BCADCA7AE50B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7EFC4CCA-AE8B-48B0-9B3A-8E66B202EF7B}" type="pres">
      <dgm:prSet presAssocID="{7746BA8F-6C05-433B-8889-BCADCA7AE50B}" presName="connTx" presStyleLbl="parChTrans1D2" presStyleIdx="0" presStyleCnt="4"/>
      <dgm:spPr/>
      <dgm:t>
        <a:bodyPr/>
        <a:lstStyle/>
        <a:p>
          <a:endParaRPr lang="en-US"/>
        </a:p>
      </dgm:t>
    </dgm:pt>
    <dgm:pt modelId="{1AC4D7FD-A437-44DA-A408-0BCFA453DE08}" type="pres">
      <dgm:prSet presAssocID="{13210046-00CE-4367-8513-2B6FEF096C51}" presName="root2" presStyleCnt="0"/>
      <dgm:spPr/>
    </dgm:pt>
    <dgm:pt modelId="{F70E972C-3133-4D36-BB9B-14FD4F480C15}" type="pres">
      <dgm:prSet presAssocID="{13210046-00CE-4367-8513-2B6FEF096C51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85D8BB0-AF9B-4AC7-9636-18D6E8C51220}" type="pres">
      <dgm:prSet presAssocID="{13210046-00CE-4367-8513-2B6FEF096C51}" presName="level3hierChild" presStyleCnt="0"/>
      <dgm:spPr/>
    </dgm:pt>
    <dgm:pt modelId="{31071F54-4742-4D81-8AEE-90BDD619DB31}" type="pres">
      <dgm:prSet presAssocID="{D9189454-FE56-4D07-9D66-0C3F447AC6E9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84FC825D-808D-41D1-8AB3-E7AD0947B5C5}" type="pres">
      <dgm:prSet presAssocID="{D9189454-FE56-4D07-9D66-0C3F447AC6E9}" presName="connTx" presStyleLbl="parChTrans1D2" presStyleIdx="1" presStyleCnt="4"/>
      <dgm:spPr/>
      <dgm:t>
        <a:bodyPr/>
        <a:lstStyle/>
        <a:p>
          <a:endParaRPr lang="en-US"/>
        </a:p>
      </dgm:t>
    </dgm:pt>
    <dgm:pt modelId="{DF59B6D3-EA71-4EE1-B70D-A8C25F7C7B8B}" type="pres">
      <dgm:prSet presAssocID="{A7906854-9F92-4F2C-9797-FA3D149DAA61}" presName="root2" presStyleCnt="0"/>
      <dgm:spPr/>
    </dgm:pt>
    <dgm:pt modelId="{3AE9F701-19D2-49AD-90AF-028492548E12}" type="pres">
      <dgm:prSet presAssocID="{A7906854-9F92-4F2C-9797-FA3D149DAA61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EA2FC54-F1BB-4C4B-B9C5-8C702ADC32DD}" type="pres">
      <dgm:prSet presAssocID="{A7906854-9F92-4F2C-9797-FA3D149DAA61}" presName="level3hierChild" presStyleCnt="0"/>
      <dgm:spPr/>
    </dgm:pt>
    <dgm:pt modelId="{32ACC7E8-D549-4B11-90CD-9DEF06A93681}" type="pres">
      <dgm:prSet presAssocID="{68D29B2C-27C3-40C3-8741-55E2282B2FAF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1D59D28E-07A5-42B2-95D2-428F31BB7202}" type="pres">
      <dgm:prSet presAssocID="{68D29B2C-27C3-40C3-8741-55E2282B2FAF}" presName="connTx" presStyleLbl="parChTrans1D2" presStyleIdx="2" presStyleCnt="4"/>
      <dgm:spPr/>
      <dgm:t>
        <a:bodyPr/>
        <a:lstStyle/>
        <a:p>
          <a:endParaRPr lang="en-US"/>
        </a:p>
      </dgm:t>
    </dgm:pt>
    <dgm:pt modelId="{46200163-59DE-47EA-B6C8-60F846A905AE}" type="pres">
      <dgm:prSet presAssocID="{5E674CB4-63A0-4774-AB8F-6A1022F0A6A4}" presName="root2" presStyleCnt="0"/>
      <dgm:spPr/>
    </dgm:pt>
    <dgm:pt modelId="{29C4AD0C-F1C0-4138-A04A-97D2A4745514}" type="pres">
      <dgm:prSet presAssocID="{5E674CB4-63A0-4774-AB8F-6A1022F0A6A4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BC8AAA9-D0D6-45E3-8BD5-2F7D2164F28D}" type="pres">
      <dgm:prSet presAssocID="{5E674CB4-63A0-4774-AB8F-6A1022F0A6A4}" presName="level3hierChild" presStyleCnt="0"/>
      <dgm:spPr/>
    </dgm:pt>
    <dgm:pt modelId="{133DE32B-8541-4D07-862F-340B41852CD5}" type="pres">
      <dgm:prSet presAssocID="{09F9E18A-1514-4675-9409-6CB555457D1B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71BB020E-ED4C-4AD7-B7DD-5E5D0F493F41}" type="pres">
      <dgm:prSet presAssocID="{09F9E18A-1514-4675-9409-6CB555457D1B}" presName="connTx" presStyleLbl="parChTrans1D2" presStyleIdx="3" presStyleCnt="4"/>
      <dgm:spPr/>
      <dgm:t>
        <a:bodyPr/>
        <a:lstStyle/>
        <a:p>
          <a:endParaRPr lang="en-US"/>
        </a:p>
      </dgm:t>
    </dgm:pt>
    <dgm:pt modelId="{DBBD6496-7760-41EC-9DE7-D8CC7BDC84BE}" type="pres">
      <dgm:prSet presAssocID="{C8BAA816-412D-4242-A78D-418CC64FFFE7}" presName="root2" presStyleCnt="0"/>
      <dgm:spPr/>
    </dgm:pt>
    <dgm:pt modelId="{C39C0770-639E-4375-AB81-25F93CC308C1}" type="pres">
      <dgm:prSet presAssocID="{C8BAA816-412D-4242-A78D-418CC64FFFE7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A053981-331A-4B66-9765-4849FC6A4773}" type="pres">
      <dgm:prSet presAssocID="{C8BAA816-412D-4242-A78D-418CC64FFFE7}" presName="level3hierChild" presStyleCnt="0"/>
      <dgm:spPr/>
    </dgm:pt>
  </dgm:ptLst>
  <dgm:cxnLst>
    <dgm:cxn modelId="{746EE27B-508C-4F77-9A90-3F27B7E517EB}" type="presOf" srcId="{A7906854-9F92-4F2C-9797-FA3D149DAA61}" destId="{3AE9F701-19D2-49AD-90AF-028492548E12}" srcOrd="0" destOrd="0" presId="urn:microsoft.com/office/officeart/2008/layout/HorizontalMultiLevelHierarchy"/>
    <dgm:cxn modelId="{9BAEE941-479B-4784-8044-CB2DD8827DB4}" srcId="{43E67C0C-64EA-4A17-80EE-6910F430C3FB}" destId="{5E674CB4-63A0-4774-AB8F-6A1022F0A6A4}" srcOrd="2" destOrd="0" parTransId="{68D29B2C-27C3-40C3-8741-55E2282B2FAF}" sibTransId="{A10D7356-92EA-4DAD-B9EC-32DAA5D2B786}"/>
    <dgm:cxn modelId="{B8FE6262-7F43-44B9-B3B4-9E717F03174E}" type="presOf" srcId="{68D29B2C-27C3-40C3-8741-55E2282B2FAF}" destId="{32ACC7E8-D549-4B11-90CD-9DEF06A93681}" srcOrd="0" destOrd="0" presId="urn:microsoft.com/office/officeart/2008/layout/HorizontalMultiLevelHierarchy"/>
    <dgm:cxn modelId="{971F436B-B2CA-497E-9420-1D2EEAE91276}" type="presOf" srcId="{09F9E18A-1514-4675-9409-6CB555457D1B}" destId="{71BB020E-ED4C-4AD7-B7DD-5E5D0F493F41}" srcOrd="1" destOrd="0" presId="urn:microsoft.com/office/officeart/2008/layout/HorizontalMultiLevelHierarchy"/>
    <dgm:cxn modelId="{218138AD-9221-4F8A-AB7A-B786279A8BC3}" type="presOf" srcId="{D9189454-FE56-4D07-9D66-0C3F447AC6E9}" destId="{31071F54-4742-4D81-8AEE-90BDD619DB31}" srcOrd="0" destOrd="0" presId="urn:microsoft.com/office/officeart/2008/layout/HorizontalMultiLevelHierarchy"/>
    <dgm:cxn modelId="{00B295CA-BF2E-4B6A-BFE0-C190496393CD}" type="presOf" srcId="{EECB9AA8-1C5E-4C1C-967C-99B17312E189}" destId="{2C4C63A3-C209-4D8D-A8C5-B611DA7BC9E3}" srcOrd="0" destOrd="0" presId="urn:microsoft.com/office/officeart/2008/layout/HorizontalMultiLevelHierarchy"/>
    <dgm:cxn modelId="{B4FB2F49-143E-4E0B-BF94-15A1176A0322}" type="presOf" srcId="{5E674CB4-63A0-4774-AB8F-6A1022F0A6A4}" destId="{29C4AD0C-F1C0-4138-A04A-97D2A4745514}" srcOrd="0" destOrd="0" presId="urn:microsoft.com/office/officeart/2008/layout/HorizontalMultiLevelHierarchy"/>
    <dgm:cxn modelId="{CCE68760-DB74-4C43-977A-0C286255C9BC}" type="presOf" srcId="{43E67C0C-64EA-4A17-80EE-6910F430C3FB}" destId="{64F6FE13-725F-4526-A7FA-35CDCD3D8281}" srcOrd="0" destOrd="0" presId="urn:microsoft.com/office/officeart/2008/layout/HorizontalMultiLevelHierarchy"/>
    <dgm:cxn modelId="{965C3C70-63AC-427D-8B05-92253AD13691}" type="presOf" srcId="{D9189454-FE56-4D07-9D66-0C3F447AC6E9}" destId="{84FC825D-808D-41D1-8AB3-E7AD0947B5C5}" srcOrd="1" destOrd="0" presId="urn:microsoft.com/office/officeart/2008/layout/HorizontalMultiLevelHierarchy"/>
    <dgm:cxn modelId="{A680E505-D49A-4E43-A875-E5289FFD0DA6}" srcId="{43E67C0C-64EA-4A17-80EE-6910F430C3FB}" destId="{A7906854-9F92-4F2C-9797-FA3D149DAA61}" srcOrd="1" destOrd="0" parTransId="{D9189454-FE56-4D07-9D66-0C3F447AC6E9}" sibTransId="{63A27BCE-433A-43E4-BF4B-B62D11AAA850}"/>
    <dgm:cxn modelId="{8922A8CC-3E69-4ECC-9875-D8DA5A534BB0}" srcId="{EECB9AA8-1C5E-4C1C-967C-99B17312E189}" destId="{43E67C0C-64EA-4A17-80EE-6910F430C3FB}" srcOrd="0" destOrd="0" parTransId="{2D5800B0-CDF7-4349-9C55-174EE61F81DF}" sibTransId="{656C0066-D354-4044-B91B-E2B89C9D6625}"/>
    <dgm:cxn modelId="{E9EBE77C-E545-4651-9E26-D0BDA60369B7}" type="presOf" srcId="{13210046-00CE-4367-8513-2B6FEF096C51}" destId="{F70E972C-3133-4D36-BB9B-14FD4F480C15}" srcOrd="0" destOrd="0" presId="urn:microsoft.com/office/officeart/2008/layout/HorizontalMultiLevelHierarchy"/>
    <dgm:cxn modelId="{68143E83-3D8C-4A72-B433-BB969BB4C389}" type="presOf" srcId="{68D29B2C-27C3-40C3-8741-55E2282B2FAF}" destId="{1D59D28E-07A5-42B2-95D2-428F31BB7202}" srcOrd="1" destOrd="0" presId="urn:microsoft.com/office/officeart/2008/layout/HorizontalMultiLevelHierarchy"/>
    <dgm:cxn modelId="{F6D090FE-EAB8-40FF-B267-06517D6FF358}" srcId="{43E67C0C-64EA-4A17-80EE-6910F430C3FB}" destId="{C8BAA816-412D-4242-A78D-418CC64FFFE7}" srcOrd="3" destOrd="0" parTransId="{09F9E18A-1514-4675-9409-6CB555457D1B}" sibTransId="{B7003515-07EF-4F43-9DFD-BDB2BB90989A}"/>
    <dgm:cxn modelId="{A93A68A0-4847-4A2B-9122-7CB984817D61}" type="presOf" srcId="{09F9E18A-1514-4675-9409-6CB555457D1B}" destId="{133DE32B-8541-4D07-862F-340B41852CD5}" srcOrd="0" destOrd="0" presId="urn:microsoft.com/office/officeart/2008/layout/HorizontalMultiLevelHierarchy"/>
    <dgm:cxn modelId="{70B44FC8-3C59-4154-8203-B26F4EE45295}" type="presOf" srcId="{C8BAA816-412D-4242-A78D-418CC64FFFE7}" destId="{C39C0770-639E-4375-AB81-25F93CC308C1}" srcOrd="0" destOrd="0" presId="urn:microsoft.com/office/officeart/2008/layout/HorizontalMultiLevelHierarchy"/>
    <dgm:cxn modelId="{D7324514-1372-4CBF-B9C4-5E7E17FE4B82}" type="presOf" srcId="{7746BA8F-6C05-433B-8889-BCADCA7AE50B}" destId="{DEA596D7-4BBA-444A-8DE8-E39952D57FCE}" srcOrd="0" destOrd="0" presId="urn:microsoft.com/office/officeart/2008/layout/HorizontalMultiLevelHierarchy"/>
    <dgm:cxn modelId="{3F70B649-ABB3-4FC2-A104-46460B92D530}" srcId="{43E67C0C-64EA-4A17-80EE-6910F430C3FB}" destId="{13210046-00CE-4367-8513-2B6FEF096C51}" srcOrd="0" destOrd="0" parTransId="{7746BA8F-6C05-433B-8889-BCADCA7AE50B}" sibTransId="{87686748-F60D-41AA-9FAC-BB74D24A0711}"/>
    <dgm:cxn modelId="{6D4BA859-C5B6-4F8A-A4AF-02E63BF0B5E2}" type="presOf" srcId="{7746BA8F-6C05-433B-8889-BCADCA7AE50B}" destId="{7EFC4CCA-AE8B-48B0-9B3A-8E66B202EF7B}" srcOrd="1" destOrd="0" presId="urn:microsoft.com/office/officeart/2008/layout/HorizontalMultiLevelHierarchy"/>
    <dgm:cxn modelId="{212B13FA-FDC7-4903-A463-B6A5CB2A52EE}" type="presParOf" srcId="{2C4C63A3-C209-4D8D-A8C5-B611DA7BC9E3}" destId="{BD1578CC-6758-49F2-9DE2-4B225C1E16B4}" srcOrd="0" destOrd="0" presId="urn:microsoft.com/office/officeart/2008/layout/HorizontalMultiLevelHierarchy"/>
    <dgm:cxn modelId="{61E2C4CE-7675-4094-A792-D2DF11C3392D}" type="presParOf" srcId="{BD1578CC-6758-49F2-9DE2-4B225C1E16B4}" destId="{64F6FE13-725F-4526-A7FA-35CDCD3D8281}" srcOrd="0" destOrd="0" presId="urn:microsoft.com/office/officeart/2008/layout/HorizontalMultiLevelHierarchy"/>
    <dgm:cxn modelId="{745EAE28-A134-4146-B2FB-97A5E9561FED}" type="presParOf" srcId="{BD1578CC-6758-49F2-9DE2-4B225C1E16B4}" destId="{718A8130-BA2B-4915-AEB7-FCAF5D3D5122}" srcOrd="1" destOrd="0" presId="urn:microsoft.com/office/officeart/2008/layout/HorizontalMultiLevelHierarchy"/>
    <dgm:cxn modelId="{B68EC520-EE3C-4B74-9E31-9C847D3E8A34}" type="presParOf" srcId="{718A8130-BA2B-4915-AEB7-FCAF5D3D5122}" destId="{DEA596D7-4BBA-444A-8DE8-E39952D57FCE}" srcOrd="0" destOrd="0" presId="urn:microsoft.com/office/officeart/2008/layout/HorizontalMultiLevelHierarchy"/>
    <dgm:cxn modelId="{56D2B969-F9E0-42B3-B015-8B6D2989575B}" type="presParOf" srcId="{DEA596D7-4BBA-444A-8DE8-E39952D57FCE}" destId="{7EFC4CCA-AE8B-48B0-9B3A-8E66B202EF7B}" srcOrd="0" destOrd="0" presId="urn:microsoft.com/office/officeart/2008/layout/HorizontalMultiLevelHierarchy"/>
    <dgm:cxn modelId="{3948DF13-2621-4057-A475-4A80360C80FB}" type="presParOf" srcId="{718A8130-BA2B-4915-AEB7-FCAF5D3D5122}" destId="{1AC4D7FD-A437-44DA-A408-0BCFA453DE08}" srcOrd="1" destOrd="0" presId="urn:microsoft.com/office/officeart/2008/layout/HorizontalMultiLevelHierarchy"/>
    <dgm:cxn modelId="{775420C1-C1A3-4DC6-8CEE-8D04618CF62C}" type="presParOf" srcId="{1AC4D7FD-A437-44DA-A408-0BCFA453DE08}" destId="{F70E972C-3133-4D36-BB9B-14FD4F480C15}" srcOrd="0" destOrd="0" presId="urn:microsoft.com/office/officeart/2008/layout/HorizontalMultiLevelHierarchy"/>
    <dgm:cxn modelId="{77964BBB-D4D6-408A-A858-474D34D60B01}" type="presParOf" srcId="{1AC4D7FD-A437-44DA-A408-0BCFA453DE08}" destId="{C85D8BB0-AF9B-4AC7-9636-18D6E8C51220}" srcOrd="1" destOrd="0" presId="urn:microsoft.com/office/officeart/2008/layout/HorizontalMultiLevelHierarchy"/>
    <dgm:cxn modelId="{335BC719-31EB-4D0E-A772-A72DFA2B1F13}" type="presParOf" srcId="{718A8130-BA2B-4915-AEB7-FCAF5D3D5122}" destId="{31071F54-4742-4D81-8AEE-90BDD619DB31}" srcOrd="2" destOrd="0" presId="urn:microsoft.com/office/officeart/2008/layout/HorizontalMultiLevelHierarchy"/>
    <dgm:cxn modelId="{EECDF6E1-B804-4197-A12E-403B6CF8ACC7}" type="presParOf" srcId="{31071F54-4742-4D81-8AEE-90BDD619DB31}" destId="{84FC825D-808D-41D1-8AB3-E7AD0947B5C5}" srcOrd="0" destOrd="0" presId="urn:microsoft.com/office/officeart/2008/layout/HorizontalMultiLevelHierarchy"/>
    <dgm:cxn modelId="{3505AD98-B30F-460F-BE85-A1304ECECDB1}" type="presParOf" srcId="{718A8130-BA2B-4915-AEB7-FCAF5D3D5122}" destId="{DF59B6D3-EA71-4EE1-B70D-A8C25F7C7B8B}" srcOrd="3" destOrd="0" presId="urn:microsoft.com/office/officeart/2008/layout/HorizontalMultiLevelHierarchy"/>
    <dgm:cxn modelId="{D5C0F0AB-CA9C-411B-B081-7254F9B64EA2}" type="presParOf" srcId="{DF59B6D3-EA71-4EE1-B70D-A8C25F7C7B8B}" destId="{3AE9F701-19D2-49AD-90AF-028492548E12}" srcOrd="0" destOrd="0" presId="urn:microsoft.com/office/officeart/2008/layout/HorizontalMultiLevelHierarchy"/>
    <dgm:cxn modelId="{376F1A12-35FB-4EEF-9268-80B254C5C272}" type="presParOf" srcId="{DF59B6D3-EA71-4EE1-B70D-A8C25F7C7B8B}" destId="{8EA2FC54-F1BB-4C4B-B9C5-8C702ADC32DD}" srcOrd="1" destOrd="0" presId="urn:microsoft.com/office/officeart/2008/layout/HorizontalMultiLevelHierarchy"/>
    <dgm:cxn modelId="{EED290BE-05A6-497E-9C96-00E4734D0C3E}" type="presParOf" srcId="{718A8130-BA2B-4915-AEB7-FCAF5D3D5122}" destId="{32ACC7E8-D549-4B11-90CD-9DEF06A93681}" srcOrd="4" destOrd="0" presId="urn:microsoft.com/office/officeart/2008/layout/HorizontalMultiLevelHierarchy"/>
    <dgm:cxn modelId="{5D37B4BD-9EAC-454B-B8C3-AF4ABE234E34}" type="presParOf" srcId="{32ACC7E8-D549-4B11-90CD-9DEF06A93681}" destId="{1D59D28E-07A5-42B2-95D2-428F31BB7202}" srcOrd="0" destOrd="0" presId="urn:microsoft.com/office/officeart/2008/layout/HorizontalMultiLevelHierarchy"/>
    <dgm:cxn modelId="{BE072860-0117-4EA5-9D3D-FB09FD49CD2E}" type="presParOf" srcId="{718A8130-BA2B-4915-AEB7-FCAF5D3D5122}" destId="{46200163-59DE-47EA-B6C8-60F846A905AE}" srcOrd="5" destOrd="0" presId="urn:microsoft.com/office/officeart/2008/layout/HorizontalMultiLevelHierarchy"/>
    <dgm:cxn modelId="{02E84DDC-3B34-4E9A-8307-547A2CED933B}" type="presParOf" srcId="{46200163-59DE-47EA-B6C8-60F846A905AE}" destId="{29C4AD0C-F1C0-4138-A04A-97D2A4745514}" srcOrd="0" destOrd="0" presId="urn:microsoft.com/office/officeart/2008/layout/HorizontalMultiLevelHierarchy"/>
    <dgm:cxn modelId="{A2DE23A8-6F8A-4CAF-832C-DCBF0E8E2038}" type="presParOf" srcId="{46200163-59DE-47EA-B6C8-60F846A905AE}" destId="{0BC8AAA9-D0D6-45E3-8BD5-2F7D2164F28D}" srcOrd="1" destOrd="0" presId="urn:microsoft.com/office/officeart/2008/layout/HorizontalMultiLevelHierarchy"/>
    <dgm:cxn modelId="{07F5FC2F-42DE-4948-86C1-46ADADFE78C5}" type="presParOf" srcId="{718A8130-BA2B-4915-AEB7-FCAF5D3D5122}" destId="{133DE32B-8541-4D07-862F-340B41852CD5}" srcOrd="6" destOrd="0" presId="urn:microsoft.com/office/officeart/2008/layout/HorizontalMultiLevelHierarchy"/>
    <dgm:cxn modelId="{4B3371BA-781D-4C14-AB92-779A18C6F8E4}" type="presParOf" srcId="{133DE32B-8541-4D07-862F-340B41852CD5}" destId="{71BB020E-ED4C-4AD7-B7DD-5E5D0F493F41}" srcOrd="0" destOrd="0" presId="urn:microsoft.com/office/officeart/2008/layout/HorizontalMultiLevelHierarchy"/>
    <dgm:cxn modelId="{198A5438-6556-486D-B9E1-0B007E41E9E8}" type="presParOf" srcId="{718A8130-BA2B-4915-AEB7-FCAF5D3D5122}" destId="{DBBD6496-7760-41EC-9DE7-D8CC7BDC84BE}" srcOrd="7" destOrd="0" presId="urn:microsoft.com/office/officeart/2008/layout/HorizontalMultiLevelHierarchy"/>
    <dgm:cxn modelId="{EBA0B30F-8083-475A-A732-8F394FE8E8C0}" type="presParOf" srcId="{DBBD6496-7760-41EC-9DE7-D8CC7BDC84BE}" destId="{C39C0770-639E-4375-AB81-25F93CC308C1}" srcOrd="0" destOrd="0" presId="urn:microsoft.com/office/officeart/2008/layout/HorizontalMultiLevelHierarchy"/>
    <dgm:cxn modelId="{60A3440F-0592-40E1-9FDF-E84709440685}" type="presParOf" srcId="{DBBD6496-7760-41EC-9DE7-D8CC7BDC84BE}" destId="{BA053981-331A-4B66-9765-4849FC6A4773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5ACBAC2-1230-4C13-A227-665A293923A2}" type="doc">
      <dgm:prSet loTypeId="urn:microsoft.com/office/officeart/2005/8/layout/orgChart1" loCatId="hierarchy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33B7358-B795-4E70-8203-6D98542A372C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Monitor &amp; Control Project Work</a:t>
          </a:r>
          <a:endParaRPr lang="en-U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F68786D-58ED-4112-AE64-A0C0758FB70D}" type="parTrans" cxnId="{7095099F-1F27-4093-95E5-03E229F78CCE}">
      <dgm:prSet/>
      <dgm:spPr/>
      <dgm:t>
        <a:bodyPr/>
        <a:lstStyle/>
        <a:p>
          <a:endParaRPr lang="en-US"/>
        </a:p>
      </dgm:t>
    </dgm:pt>
    <dgm:pt modelId="{EFDC1265-BE5C-49EC-AE6A-02027DA3B686}" type="sibTrans" cxnId="{7095099F-1F27-4093-95E5-03E229F78CCE}">
      <dgm:prSet/>
      <dgm:spPr/>
      <dgm:t>
        <a:bodyPr/>
        <a:lstStyle/>
        <a:p>
          <a:endParaRPr lang="en-US"/>
        </a:p>
      </dgm:t>
    </dgm:pt>
    <dgm:pt modelId="{0F30E18D-25C7-41E8-989B-0DC27674F7F0}" type="asst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Perform Integrated Change Control</a:t>
          </a:r>
          <a:endParaRPr lang="en-U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1803BF2-6817-40F2-B14F-A85B0DC5D662}" type="parTrans" cxnId="{55C027CE-4BE4-4B99-9B60-C2950B3612AE}">
      <dgm:prSet/>
      <dgm:spPr/>
      <dgm:t>
        <a:bodyPr/>
        <a:lstStyle/>
        <a:p>
          <a:endParaRPr lang="en-US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C472090-8394-4A94-8F43-0BD501DCE0BC}" type="sibTrans" cxnId="{55C027CE-4BE4-4B99-9B60-C2950B3612AE}">
      <dgm:prSet/>
      <dgm:spPr/>
      <dgm:t>
        <a:bodyPr/>
        <a:lstStyle/>
        <a:p>
          <a:endParaRPr lang="en-US"/>
        </a:p>
      </dgm:t>
    </dgm:pt>
    <dgm:pt modelId="{5084759C-F9DA-4720-B8E6-46D0B27F3CC7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Control Scope</a:t>
          </a:r>
        </a:p>
        <a:p>
          <a:r>
            <a:rPr lang="en-US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Control Schedule</a:t>
          </a:r>
        </a:p>
        <a:p>
          <a:r>
            <a:rPr lang="en-US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Control Costs</a:t>
          </a:r>
          <a:endParaRPr lang="en-U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640440F-ACB4-4C5B-88C5-8C5DAE4D2AE0}" type="parTrans" cxnId="{4DA4D0FE-31AB-4217-8F62-5C1453223E91}">
      <dgm:prSet/>
      <dgm:spPr/>
      <dgm:t>
        <a:bodyPr/>
        <a:lstStyle/>
        <a:p>
          <a:endParaRPr lang="en-US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50A6DC9-C823-43BD-B365-AAEEBEAE2402}" type="sibTrans" cxnId="{4DA4D0FE-31AB-4217-8F62-5C1453223E91}">
      <dgm:prSet/>
      <dgm:spPr/>
      <dgm:t>
        <a:bodyPr/>
        <a:lstStyle/>
        <a:p>
          <a:endParaRPr lang="en-US"/>
        </a:p>
      </dgm:t>
    </dgm:pt>
    <dgm:pt modelId="{3A50D770-6741-4604-911D-5333D4A75B72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Perform Quality Control</a:t>
          </a:r>
        </a:p>
        <a:p>
          <a:r>
            <a:rPr lang="en-US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Report Performance</a:t>
          </a:r>
        </a:p>
        <a:p>
          <a:r>
            <a:rPr lang="en-US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Monitor &amp; Control Risks</a:t>
          </a:r>
          <a:endParaRPr lang="en-U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C84E201-09FE-426A-BDD7-D72CCD2F9811}" type="parTrans" cxnId="{A75FDA47-C903-4499-A805-C52257CB49E5}">
      <dgm:prSet/>
      <dgm:spPr/>
      <dgm:t>
        <a:bodyPr/>
        <a:lstStyle/>
        <a:p>
          <a:endParaRPr lang="en-US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68728B5-1A95-4D99-B3EE-15DB704640F2}" type="sibTrans" cxnId="{A75FDA47-C903-4499-A805-C52257CB49E5}">
      <dgm:prSet/>
      <dgm:spPr/>
      <dgm:t>
        <a:bodyPr/>
        <a:lstStyle/>
        <a:p>
          <a:endParaRPr lang="en-US"/>
        </a:p>
      </dgm:t>
    </dgm:pt>
    <dgm:pt modelId="{058A6EB2-CFCD-4289-8F9B-F5838751AB14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Administer Procurements</a:t>
          </a:r>
          <a:endParaRPr lang="en-U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1AA25CA-1689-49D2-B491-B944A29C2BF2}" type="parTrans" cxnId="{B02AC42B-18C9-436A-B5AB-4C36A188B0E3}">
      <dgm:prSet/>
      <dgm:spPr/>
      <dgm:t>
        <a:bodyPr/>
        <a:lstStyle/>
        <a:p>
          <a:endParaRPr lang="en-US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80E1BFE-45ED-470E-9087-71EF1CA51D2E}" type="sibTrans" cxnId="{B02AC42B-18C9-436A-B5AB-4C36A188B0E3}">
      <dgm:prSet/>
      <dgm:spPr/>
      <dgm:t>
        <a:bodyPr/>
        <a:lstStyle/>
        <a:p>
          <a:endParaRPr lang="en-US"/>
        </a:p>
      </dgm:t>
    </dgm:pt>
    <dgm:pt modelId="{CA9CC2BA-3DFA-4FC8-ADEC-F5EC69B51DDA}" type="pres">
      <dgm:prSet presAssocID="{65ACBAC2-1230-4C13-A227-665A293923A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AA48491-4092-4FA2-BC8D-2F801C4446CA}" type="pres">
      <dgm:prSet presAssocID="{033B7358-B795-4E70-8203-6D98542A372C}" presName="hierRoot1" presStyleCnt="0">
        <dgm:presLayoutVars>
          <dgm:hierBranch val="init"/>
        </dgm:presLayoutVars>
      </dgm:prSet>
      <dgm:spPr/>
    </dgm:pt>
    <dgm:pt modelId="{DFC87E58-FBEE-4666-A1D3-0421DE32E7C7}" type="pres">
      <dgm:prSet presAssocID="{033B7358-B795-4E70-8203-6D98542A372C}" presName="rootComposite1" presStyleCnt="0"/>
      <dgm:spPr/>
    </dgm:pt>
    <dgm:pt modelId="{5C031AA6-C5B0-46A0-B600-A0030679100E}" type="pres">
      <dgm:prSet presAssocID="{033B7358-B795-4E70-8203-6D98542A372C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342BE1B-1845-48C6-9452-0CA498F9E6B0}" type="pres">
      <dgm:prSet presAssocID="{033B7358-B795-4E70-8203-6D98542A372C}" presName="rootConnector1" presStyleLbl="node1" presStyleIdx="0" presStyleCnt="0"/>
      <dgm:spPr/>
      <dgm:t>
        <a:bodyPr/>
        <a:lstStyle/>
        <a:p>
          <a:endParaRPr lang="en-US"/>
        </a:p>
      </dgm:t>
    </dgm:pt>
    <dgm:pt modelId="{EDC54C8A-237F-41E1-B5C4-0A99069C1F46}" type="pres">
      <dgm:prSet presAssocID="{033B7358-B795-4E70-8203-6D98542A372C}" presName="hierChild2" presStyleCnt="0"/>
      <dgm:spPr/>
    </dgm:pt>
    <dgm:pt modelId="{68BFD82D-F07C-4CD1-AD79-0FD45374A8C1}" type="pres">
      <dgm:prSet presAssocID="{5640440F-ACB4-4C5B-88C5-8C5DAE4D2AE0}" presName="Name37" presStyleLbl="parChTrans1D2" presStyleIdx="0" presStyleCnt="4"/>
      <dgm:spPr/>
      <dgm:t>
        <a:bodyPr/>
        <a:lstStyle/>
        <a:p>
          <a:endParaRPr lang="en-US"/>
        </a:p>
      </dgm:t>
    </dgm:pt>
    <dgm:pt modelId="{5B69EB28-661E-4AC5-BFBB-C24233581F5A}" type="pres">
      <dgm:prSet presAssocID="{5084759C-F9DA-4720-B8E6-46D0B27F3CC7}" presName="hierRoot2" presStyleCnt="0">
        <dgm:presLayoutVars>
          <dgm:hierBranch val="init"/>
        </dgm:presLayoutVars>
      </dgm:prSet>
      <dgm:spPr/>
    </dgm:pt>
    <dgm:pt modelId="{9E4E8355-61B8-443B-9A2B-55B49EBA5EF0}" type="pres">
      <dgm:prSet presAssocID="{5084759C-F9DA-4720-B8E6-46D0B27F3CC7}" presName="rootComposite" presStyleCnt="0"/>
      <dgm:spPr/>
    </dgm:pt>
    <dgm:pt modelId="{8CBE1FCB-D9DB-4F3A-8C74-1C7AEE7EBF19}" type="pres">
      <dgm:prSet presAssocID="{5084759C-F9DA-4720-B8E6-46D0B27F3CC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007042E-D90E-4201-9F7B-C538863A7656}" type="pres">
      <dgm:prSet presAssocID="{5084759C-F9DA-4720-B8E6-46D0B27F3CC7}" presName="rootConnector" presStyleLbl="node2" presStyleIdx="0" presStyleCnt="3"/>
      <dgm:spPr/>
      <dgm:t>
        <a:bodyPr/>
        <a:lstStyle/>
        <a:p>
          <a:endParaRPr lang="en-US"/>
        </a:p>
      </dgm:t>
    </dgm:pt>
    <dgm:pt modelId="{E6FFAFEB-2DA6-45BA-9374-BFAEE01B7E5C}" type="pres">
      <dgm:prSet presAssocID="{5084759C-F9DA-4720-B8E6-46D0B27F3CC7}" presName="hierChild4" presStyleCnt="0"/>
      <dgm:spPr/>
    </dgm:pt>
    <dgm:pt modelId="{F336DC29-518D-4C5F-8B0B-B0C872D01BAD}" type="pres">
      <dgm:prSet presAssocID="{5084759C-F9DA-4720-B8E6-46D0B27F3CC7}" presName="hierChild5" presStyleCnt="0"/>
      <dgm:spPr/>
    </dgm:pt>
    <dgm:pt modelId="{773B81E9-733F-4AAE-9A09-D01B791EC1E6}" type="pres">
      <dgm:prSet presAssocID="{EC84E201-09FE-426A-BDD7-D72CCD2F9811}" presName="Name37" presStyleLbl="parChTrans1D2" presStyleIdx="1" presStyleCnt="4"/>
      <dgm:spPr/>
      <dgm:t>
        <a:bodyPr/>
        <a:lstStyle/>
        <a:p>
          <a:endParaRPr lang="en-US"/>
        </a:p>
      </dgm:t>
    </dgm:pt>
    <dgm:pt modelId="{10F262D6-F899-4E39-A0CF-C86BF27360A3}" type="pres">
      <dgm:prSet presAssocID="{3A50D770-6741-4604-911D-5333D4A75B72}" presName="hierRoot2" presStyleCnt="0">
        <dgm:presLayoutVars>
          <dgm:hierBranch val="init"/>
        </dgm:presLayoutVars>
      </dgm:prSet>
      <dgm:spPr/>
    </dgm:pt>
    <dgm:pt modelId="{E3B57F20-D3D1-414D-B05F-016033B67C3E}" type="pres">
      <dgm:prSet presAssocID="{3A50D770-6741-4604-911D-5333D4A75B72}" presName="rootComposite" presStyleCnt="0"/>
      <dgm:spPr/>
    </dgm:pt>
    <dgm:pt modelId="{8A3E5AA4-4CE6-462D-8CFA-F40DD7FEF134}" type="pres">
      <dgm:prSet presAssocID="{3A50D770-6741-4604-911D-5333D4A75B72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6499637-28DA-4A01-9BDF-DE4CB1983D2F}" type="pres">
      <dgm:prSet presAssocID="{3A50D770-6741-4604-911D-5333D4A75B72}" presName="rootConnector" presStyleLbl="node2" presStyleIdx="1" presStyleCnt="3"/>
      <dgm:spPr/>
      <dgm:t>
        <a:bodyPr/>
        <a:lstStyle/>
        <a:p>
          <a:endParaRPr lang="en-US"/>
        </a:p>
      </dgm:t>
    </dgm:pt>
    <dgm:pt modelId="{683ABABA-271E-4C91-82DF-1DF15C086EC5}" type="pres">
      <dgm:prSet presAssocID="{3A50D770-6741-4604-911D-5333D4A75B72}" presName="hierChild4" presStyleCnt="0"/>
      <dgm:spPr/>
    </dgm:pt>
    <dgm:pt modelId="{F0C52D16-5B19-456E-9502-561E9F130052}" type="pres">
      <dgm:prSet presAssocID="{3A50D770-6741-4604-911D-5333D4A75B72}" presName="hierChild5" presStyleCnt="0"/>
      <dgm:spPr/>
    </dgm:pt>
    <dgm:pt modelId="{0995977A-946B-416D-81E8-C4E685D19DA5}" type="pres">
      <dgm:prSet presAssocID="{D1AA25CA-1689-49D2-B491-B944A29C2BF2}" presName="Name37" presStyleLbl="parChTrans1D2" presStyleIdx="2" presStyleCnt="4"/>
      <dgm:spPr/>
      <dgm:t>
        <a:bodyPr/>
        <a:lstStyle/>
        <a:p>
          <a:endParaRPr lang="en-US"/>
        </a:p>
      </dgm:t>
    </dgm:pt>
    <dgm:pt modelId="{027B1093-EEDA-47CA-91CD-469A4F086F9D}" type="pres">
      <dgm:prSet presAssocID="{058A6EB2-CFCD-4289-8F9B-F5838751AB14}" presName="hierRoot2" presStyleCnt="0">
        <dgm:presLayoutVars>
          <dgm:hierBranch val="init"/>
        </dgm:presLayoutVars>
      </dgm:prSet>
      <dgm:spPr/>
    </dgm:pt>
    <dgm:pt modelId="{5BC72523-2605-4B41-8258-2F95D96E654E}" type="pres">
      <dgm:prSet presAssocID="{058A6EB2-CFCD-4289-8F9B-F5838751AB14}" presName="rootComposite" presStyleCnt="0"/>
      <dgm:spPr/>
    </dgm:pt>
    <dgm:pt modelId="{4B6E4316-75B4-4896-8DC7-A305D1141D1B}" type="pres">
      <dgm:prSet presAssocID="{058A6EB2-CFCD-4289-8F9B-F5838751AB14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860C1A5-2C37-42A2-97AF-290E63BA3540}" type="pres">
      <dgm:prSet presAssocID="{058A6EB2-CFCD-4289-8F9B-F5838751AB14}" presName="rootConnector" presStyleLbl="node2" presStyleIdx="2" presStyleCnt="3"/>
      <dgm:spPr/>
      <dgm:t>
        <a:bodyPr/>
        <a:lstStyle/>
        <a:p>
          <a:endParaRPr lang="en-US"/>
        </a:p>
      </dgm:t>
    </dgm:pt>
    <dgm:pt modelId="{1F8FC955-EEA1-4431-B335-AF301FCAB91B}" type="pres">
      <dgm:prSet presAssocID="{058A6EB2-CFCD-4289-8F9B-F5838751AB14}" presName="hierChild4" presStyleCnt="0"/>
      <dgm:spPr/>
    </dgm:pt>
    <dgm:pt modelId="{EFDE9059-0315-4C9A-8C2C-67A674E3E44B}" type="pres">
      <dgm:prSet presAssocID="{058A6EB2-CFCD-4289-8F9B-F5838751AB14}" presName="hierChild5" presStyleCnt="0"/>
      <dgm:spPr/>
    </dgm:pt>
    <dgm:pt modelId="{CE77B462-A77E-4579-88AF-287EF32B0185}" type="pres">
      <dgm:prSet presAssocID="{033B7358-B795-4E70-8203-6D98542A372C}" presName="hierChild3" presStyleCnt="0"/>
      <dgm:spPr/>
    </dgm:pt>
    <dgm:pt modelId="{C4C48F23-76B6-4745-96E7-FBDFAA663287}" type="pres">
      <dgm:prSet presAssocID="{F1803BF2-6817-40F2-B14F-A85B0DC5D662}" presName="Name111" presStyleLbl="parChTrans1D2" presStyleIdx="3" presStyleCnt="4"/>
      <dgm:spPr/>
      <dgm:t>
        <a:bodyPr/>
        <a:lstStyle/>
        <a:p>
          <a:endParaRPr lang="en-US"/>
        </a:p>
      </dgm:t>
    </dgm:pt>
    <dgm:pt modelId="{77D3A4A7-0A4A-42F9-825C-3919BEF725FC}" type="pres">
      <dgm:prSet presAssocID="{0F30E18D-25C7-41E8-989B-0DC27674F7F0}" presName="hierRoot3" presStyleCnt="0">
        <dgm:presLayoutVars>
          <dgm:hierBranch val="init"/>
        </dgm:presLayoutVars>
      </dgm:prSet>
      <dgm:spPr/>
    </dgm:pt>
    <dgm:pt modelId="{56960FF9-71BD-4F66-83AD-B96EC0C4F09A}" type="pres">
      <dgm:prSet presAssocID="{0F30E18D-25C7-41E8-989B-0DC27674F7F0}" presName="rootComposite3" presStyleCnt="0"/>
      <dgm:spPr/>
    </dgm:pt>
    <dgm:pt modelId="{B36973D2-6212-4AF5-AC6D-D56BD993DBD1}" type="pres">
      <dgm:prSet presAssocID="{0F30E18D-25C7-41E8-989B-0DC27674F7F0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4728B44-13E7-4E01-96E7-BA415881779C}" type="pres">
      <dgm:prSet presAssocID="{0F30E18D-25C7-41E8-989B-0DC27674F7F0}" presName="rootConnector3" presStyleLbl="asst1" presStyleIdx="0" presStyleCnt="1"/>
      <dgm:spPr/>
      <dgm:t>
        <a:bodyPr/>
        <a:lstStyle/>
        <a:p>
          <a:endParaRPr lang="en-US"/>
        </a:p>
      </dgm:t>
    </dgm:pt>
    <dgm:pt modelId="{C00C687F-5E92-4002-8A2B-6C939AAB8DCC}" type="pres">
      <dgm:prSet presAssocID="{0F30E18D-25C7-41E8-989B-0DC27674F7F0}" presName="hierChild6" presStyleCnt="0"/>
      <dgm:spPr/>
    </dgm:pt>
    <dgm:pt modelId="{6D589FD3-F07C-472A-B44B-3A3CDABB050A}" type="pres">
      <dgm:prSet presAssocID="{0F30E18D-25C7-41E8-989B-0DC27674F7F0}" presName="hierChild7" presStyleCnt="0"/>
      <dgm:spPr/>
    </dgm:pt>
  </dgm:ptLst>
  <dgm:cxnLst>
    <dgm:cxn modelId="{3E25FC0D-6DCF-4253-B883-07411EDF0BAD}" type="presOf" srcId="{D1AA25CA-1689-49D2-B491-B944A29C2BF2}" destId="{0995977A-946B-416D-81E8-C4E685D19DA5}" srcOrd="0" destOrd="0" presId="urn:microsoft.com/office/officeart/2005/8/layout/orgChart1"/>
    <dgm:cxn modelId="{46653DBB-FE05-41AE-8131-30A0B59E5619}" type="presOf" srcId="{5640440F-ACB4-4C5B-88C5-8C5DAE4D2AE0}" destId="{68BFD82D-F07C-4CD1-AD79-0FD45374A8C1}" srcOrd="0" destOrd="0" presId="urn:microsoft.com/office/officeart/2005/8/layout/orgChart1"/>
    <dgm:cxn modelId="{D3C34FFF-7FE5-42BE-B807-AFBABEC3FBB5}" type="presOf" srcId="{033B7358-B795-4E70-8203-6D98542A372C}" destId="{5C031AA6-C5B0-46A0-B600-A0030679100E}" srcOrd="0" destOrd="0" presId="urn:microsoft.com/office/officeart/2005/8/layout/orgChart1"/>
    <dgm:cxn modelId="{55C027CE-4BE4-4B99-9B60-C2950B3612AE}" srcId="{033B7358-B795-4E70-8203-6D98542A372C}" destId="{0F30E18D-25C7-41E8-989B-0DC27674F7F0}" srcOrd="0" destOrd="0" parTransId="{F1803BF2-6817-40F2-B14F-A85B0DC5D662}" sibTransId="{BC472090-8394-4A94-8F43-0BD501DCE0BC}"/>
    <dgm:cxn modelId="{42D690CE-4DF0-46F7-B6B4-F82F4441D41E}" type="presOf" srcId="{3A50D770-6741-4604-911D-5333D4A75B72}" destId="{D6499637-28DA-4A01-9BDF-DE4CB1983D2F}" srcOrd="1" destOrd="0" presId="urn:microsoft.com/office/officeart/2005/8/layout/orgChart1"/>
    <dgm:cxn modelId="{302F11B9-45B4-4194-BBB9-97D0F9B7C7B0}" type="presOf" srcId="{033B7358-B795-4E70-8203-6D98542A372C}" destId="{6342BE1B-1845-48C6-9452-0CA498F9E6B0}" srcOrd="1" destOrd="0" presId="urn:microsoft.com/office/officeart/2005/8/layout/orgChart1"/>
    <dgm:cxn modelId="{4DA4D0FE-31AB-4217-8F62-5C1453223E91}" srcId="{033B7358-B795-4E70-8203-6D98542A372C}" destId="{5084759C-F9DA-4720-B8E6-46D0B27F3CC7}" srcOrd="1" destOrd="0" parTransId="{5640440F-ACB4-4C5B-88C5-8C5DAE4D2AE0}" sibTransId="{250A6DC9-C823-43BD-B365-AAEEBEAE2402}"/>
    <dgm:cxn modelId="{A75FDA47-C903-4499-A805-C52257CB49E5}" srcId="{033B7358-B795-4E70-8203-6D98542A372C}" destId="{3A50D770-6741-4604-911D-5333D4A75B72}" srcOrd="2" destOrd="0" parTransId="{EC84E201-09FE-426A-BDD7-D72CCD2F9811}" sibTransId="{A68728B5-1A95-4D99-B3EE-15DB704640F2}"/>
    <dgm:cxn modelId="{7095099F-1F27-4093-95E5-03E229F78CCE}" srcId="{65ACBAC2-1230-4C13-A227-665A293923A2}" destId="{033B7358-B795-4E70-8203-6D98542A372C}" srcOrd="0" destOrd="0" parTransId="{BF68786D-58ED-4112-AE64-A0C0758FB70D}" sibTransId="{EFDC1265-BE5C-49EC-AE6A-02027DA3B686}"/>
    <dgm:cxn modelId="{98C87310-2381-46EF-8192-5B3EDA119CE4}" type="presOf" srcId="{058A6EB2-CFCD-4289-8F9B-F5838751AB14}" destId="{4B6E4316-75B4-4896-8DC7-A305D1141D1B}" srcOrd="0" destOrd="0" presId="urn:microsoft.com/office/officeart/2005/8/layout/orgChart1"/>
    <dgm:cxn modelId="{BF6CEAEE-5191-45AD-98CB-8C6EF4AB37E8}" type="presOf" srcId="{5084759C-F9DA-4720-B8E6-46D0B27F3CC7}" destId="{8007042E-D90E-4201-9F7B-C538863A7656}" srcOrd="1" destOrd="0" presId="urn:microsoft.com/office/officeart/2005/8/layout/orgChart1"/>
    <dgm:cxn modelId="{C249840C-F8F2-4950-995D-A4B45D4317A5}" type="presOf" srcId="{3A50D770-6741-4604-911D-5333D4A75B72}" destId="{8A3E5AA4-4CE6-462D-8CFA-F40DD7FEF134}" srcOrd="0" destOrd="0" presId="urn:microsoft.com/office/officeart/2005/8/layout/orgChart1"/>
    <dgm:cxn modelId="{96D46BF5-9E6F-4444-A886-9D6F33DEC807}" type="presOf" srcId="{0F30E18D-25C7-41E8-989B-0DC27674F7F0}" destId="{04728B44-13E7-4E01-96E7-BA415881779C}" srcOrd="1" destOrd="0" presId="urn:microsoft.com/office/officeart/2005/8/layout/orgChart1"/>
    <dgm:cxn modelId="{CA9F7438-9BD3-4D57-B810-ACD8469F859C}" type="presOf" srcId="{F1803BF2-6817-40F2-B14F-A85B0DC5D662}" destId="{C4C48F23-76B6-4745-96E7-FBDFAA663287}" srcOrd="0" destOrd="0" presId="urn:microsoft.com/office/officeart/2005/8/layout/orgChart1"/>
    <dgm:cxn modelId="{CF182016-6F44-492E-85FF-4097372B567A}" type="presOf" srcId="{65ACBAC2-1230-4C13-A227-665A293923A2}" destId="{CA9CC2BA-3DFA-4FC8-ADEC-F5EC69B51DDA}" srcOrd="0" destOrd="0" presId="urn:microsoft.com/office/officeart/2005/8/layout/orgChart1"/>
    <dgm:cxn modelId="{B02AC42B-18C9-436A-B5AB-4C36A188B0E3}" srcId="{033B7358-B795-4E70-8203-6D98542A372C}" destId="{058A6EB2-CFCD-4289-8F9B-F5838751AB14}" srcOrd="3" destOrd="0" parTransId="{D1AA25CA-1689-49D2-B491-B944A29C2BF2}" sibTransId="{F80E1BFE-45ED-470E-9087-71EF1CA51D2E}"/>
    <dgm:cxn modelId="{1272D0F0-7120-4980-A9AA-CDB7C7D4DCE8}" type="presOf" srcId="{0F30E18D-25C7-41E8-989B-0DC27674F7F0}" destId="{B36973D2-6212-4AF5-AC6D-D56BD993DBD1}" srcOrd="0" destOrd="0" presId="urn:microsoft.com/office/officeart/2005/8/layout/orgChart1"/>
    <dgm:cxn modelId="{169658EA-4167-4845-91A8-8A047D4096EC}" type="presOf" srcId="{5084759C-F9DA-4720-B8E6-46D0B27F3CC7}" destId="{8CBE1FCB-D9DB-4F3A-8C74-1C7AEE7EBF19}" srcOrd="0" destOrd="0" presId="urn:microsoft.com/office/officeart/2005/8/layout/orgChart1"/>
    <dgm:cxn modelId="{7280F1F7-7DFA-44D2-8AC6-C70FE3A551ED}" type="presOf" srcId="{058A6EB2-CFCD-4289-8F9B-F5838751AB14}" destId="{6860C1A5-2C37-42A2-97AF-290E63BA3540}" srcOrd="1" destOrd="0" presId="urn:microsoft.com/office/officeart/2005/8/layout/orgChart1"/>
    <dgm:cxn modelId="{38A9B713-F4A6-4777-9044-C9B023EB4328}" type="presOf" srcId="{EC84E201-09FE-426A-BDD7-D72CCD2F9811}" destId="{773B81E9-733F-4AAE-9A09-D01B791EC1E6}" srcOrd="0" destOrd="0" presId="urn:microsoft.com/office/officeart/2005/8/layout/orgChart1"/>
    <dgm:cxn modelId="{D7545C32-7656-4D2E-A189-8A4015666EC5}" type="presParOf" srcId="{CA9CC2BA-3DFA-4FC8-ADEC-F5EC69B51DDA}" destId="{2AA48491-4092-4FA2-BC8D-2F801C4446CA}" srcOrd="0" destOrd="0" presId="urn:microsoft.com/office/officeart/2005/8/layout/orgChart1"/>
    <dgm:cxn modelId="{03724E4E-027C-470E-99A6-117A5470D72F}" type="presParOf" srcId="{2AA48491-4092-4FA2-BC8D-2F801C4446CA}" destId="{DFC87E58-FBEE-4666-A1D3-0421DE32E7C7}" srcOrd="0" destOrd="0" presId="urn:microsoft.com/office/officeart/2005/8/layout/orgChart1"/>
    <dgm:cxn modelId="{D4CB3B0F-A06A-4E41-8511-59A7CC273638}" type="presParOf" srcId="{DFC87E58-FBEE-4666-A1D3-0421DE32E7C7}" destId="{5C031AA6-C5B0-46A0-B600-A0030679100E}" srcOrd="0" destOrd="0" presId="urn:microsoft.com/office/officeart/2005/8/layout/orgChart1"/>
    <dgm:cxn modelId="{6CCF5410-02AE-458A-BB5C-32F49998FCE1}" type="presParOf" srcId="{DFC87E58-FBEE-4666-A1D3-0421DE32E7C7}" destId="{6342BE1B-1845-48C6-9452-0CA498F9E6B0}" srcOrd="1" destOrd="0" presId="urn:microsoft.com/office/officeart/2005/8/layout/orgChart1"/>
    <dgm:cxn modelId="{72C01C4B-0318-418C-BF78-6CC1F37C42BF}" type="presParOf" srcId="{2AA48491-4092-4FA2-BC8D-2F801C4446CA}" destId="{EDC54C8A-237F-41E1-B5C4-0A99069C1F46}" srcOrd="1" destOrd="0" presId="urn:microsoft.com/office/officeart/2005/8/layout/orgChart1"/>
    <dgm:cxn modelId="{54D63DAC-148C-4414-8F6F-8F10E9E9AA69}" type="presParOf" srcId="{EDC54C8A-237F-41E1-B5C4-0A99069C1F46}" destId="{68BFD82D-F07C-4CD1-AD79-0FD45374A8C1}" srcOrd="0" destOrd="0" presId="urn:microsoft.com/office/officeart/2005/8/layout/orgChart1"/>
    <dgm:cxn modelId="{AED726BF-FAAE-465F-8070-115742155FE8}" type="presParOf" srcId="{EDC54C8A-237F-41E1-B5C4-0A99069C1F46}" destId="{5B69EB28-661E-4AC5-BFBB-C24233581F5A}" srcOrd="1" destOrd="0" presId="urn:microsoft.com/office/officeart/2005/8/layout/orgChart1"/>
    <dgm:cxn modelId="{91BADF72-3EE5-4275-A699-C5E4DD6D37A0}" type="presParOf" srcId="{5B69EB28-661E-4AC5-BFBB-C24233581F5A}" destId="{9E4E8355-61B8-443B-9A2B-55B49EBA5EF0}" srcOrd="0" destOrd="0" presId="urn:microsoft.com/office/officeart/2005/8/layout/orgChart1"/>
    <dgm:cxn modelId="{0EA8F4F6-9313-41AD-8521-5A3A91F2B823}" type="presParOf" srcId="{9E4E8355-61B8-443B-9A2B-55B49EBA5EF0}" destId="{8CBE1FCB-D9DB-4F3A-8C74-1C7AEE7EBF19}" srcOrd="0" destOrd="0" presId="urn:microsoft.com/office/officeart/2005/8/layout/orgChart1"/>
    <dgm:cxn modelId="{A4D50E51-D7F9-4AFA-8D16-DE0D9F35FEA9}" type="presParOf" srcId="{9E4E8355-61B8-443B-9A2B-55B49EBA5EF0}" destId="{8007042E-D90E-4201-9F7B-C538863A7656}" srcOrd="1" destOrd="0" presId="urn:microsoft.com/office/officeart/2005/8/layout/orgChart1"/>
    <dgm:cxn modelId="{EB63EDC1-E18D-4FB0-B8A2-92B0FCBC7BF0}" type="presParOf" srcId="{5B69EB28-661E-4AC5-BFBB-C24233581F5A}" destId="{E6FFAFEB-2DA6-45BA-9374-BFAEE01B7E5C}" srcOrd="1" destOrd="0" presId="urn:microsoft.com/office/officeart/2005/8/layout/orgChart1"/>
    <dgm:cxn modelId="{80BA7469-5ED2-4013-B22B-CF54E9425F29}" type="presParOf" srcId="{5B69EB28-661E-4AC5-BFBB-C24233581F5A}" destId="{F336DC29-518D-4C5F-8B0B-B0C872D01BAD}" srcOrd="2" destOrd="0" presId="urn:microsoft.com/office/officeart/2005/8/layout/orgChart1"/>
    <dgm:cxn modelId="{146A6652-36BE-4271-A261-EFC156D3DEA8}" type="presParOf" srcId="{EDC54C8A-237F-41E1-B5C4-0A99069C1F46}" destId="{773B81E9-733F-4AAE-9A09-D01B791EC1E6}" srcOrd="2" destOrd="0" presId="urn:microsoft.com/office/officeart/2005/8/layout/orgChart1"/>
    <dgm:cxn modelId="{47F18E81-273B-46DB-B49F-4ED69546FE2C}" type="presParOf" srcId="{EDC54C8A-237F-41E1-B5C4-0A99069C1F46}" destId="{10F262D6-F899-4E39-A0CF-C86BF27360A3}" srcOrd="3" destOrd="0" presId="urn:microsoft.com/office/officeart/2005/8/layout/orgChart1"/>
    <dgm:cxn modelId="{9652D57B-5422-4290-BFD6-CEF25E7C92C9}" type="presParOf" srcId="{10F262D6-F899-4E39-A0CF-C86BF27360A3}" destId="{E3B57F20-D3D1-414D-B05F-016033B67C3E}" srcOrd="0" destOrd="0" presId="urn:microsoft.com/office/officeart/2005/8/layout/orgChart1"/>
    <dgm:cxn modelId="{29D75DB4-3B7F-478E-95D5-F5A71AF84B04}" type="presParOf" srcId="{E3B57F20-D3D1-414D-B05F-016033B67C3E}" destId="{8A3E5AA4-4CE6-462D-8CFA-F40DD7FEF134}" srcOrd="0" destOrd="0" presId="urn:microsoft.com/office/officeart/2005/8/layout/orgChart1"/>
    <dgm:cxn modelId="{9E457B86-0168-4FFD-9482-127C34D7E205}" type="presParOf" srcId="{E3B57F20-D3D1-414D-B05F-016033B67C3E}" destId="{D6499637-28DA-4A01-9BDF-DE4CB1983D2F}" srcOrd="1" destOrd="0" presId="urn:microsoft.com/office/officeart/2005/8/layout/orgChart1"/>
    <dgm:cxn modelId="{F31A64B3-C9CB-4EAC-AAB4-39E04698EB35}" type="presParOf" srcId="{10F262D6-F899-4E39-A0CF-C86BF27360A3}" destId="{683ABABA-271E-4C91-82DF-1DF15C086EC5}" srcOrd="1" destOrd="0" presId="urn:microsoft.com/office/officeart/2005/8/layout/orgChart1"/>
    <dgm:cxn modelId="{B113E920-189A-4204-83C3-58026E36CC97}" type="presParOf" srcId="{10F262D6-F899-4E39-A0CF-C86BF27360A3}" destId="{F0C52D16-5B19-456E-9502-561E9F130052}" srcOrd="2" destOrd="0" presId="urn:microsoft.com/office/officeart/2005/8/layout/orgChart1"/>
    <dgm:cxn modelId="{EDC69421-2655-403C-A3AE-9BEC183D36B7}" type="presParOf" srcId="{EDC54C8A-237F-41E1-B5C4-0A99069C1F46}" destId="{0995977A-946B-416D-81E8-C4E685D19DA5}" srcOrd="4" destOrd="0" presId="urn:microsoft.com/office/officeart/2005/8/layout/orgChart1"/>
    <dgm:cxn modelId="{BB9D2400-3F3C-4511-BBF1-D2874DFECF09}" type="presParOf" srcId="{EDC54C8A-237F-41E1-B5C4-0A99069C1F46}" destId="{027B1093-EEDA-47CA-91CD-469A4F086F9D}" srcOrd="5" destOrd="0" presId="urn:microsoft.com/office/officeart/2005/8/layout/orgChart1"/>
    <dgm:cxn modelId="{10A1DD21-49B7-427A-A08C-D3174D1F285B}" type="presParOf" srcId="{027B1093-EEDA-47CA-91CD-469A4F086F9D}" destId="{5BC72523-2605-4B41-8258-2F95D96E654E}" srcOrd="0" destOrd="0" presId="urn:microsoft.com/office/officeart/2005/8/layout/orgChart1"/>
    <dgm:cxn modelId="{280BD136-0DB8-4613-8091-8BE0E9180274}" type="presParOf" srcId="{5BC72523-2605-4B41-8258-2F95D96E654E}" destId="{4B6E4316-75B4-4896-8DC7-A305D1141D1B}" srcOrd="0" destOrd="0" presId="urn:microsoft.com/office/officeart/2005/8/layout/orgChart1"/>
    <dgm:cxn modelId="{686FF0F0-AFDA-4C4C-A84B-105C2166089E}" type="presParOf" srcId="{5BC72523-2605-4B41-8258-2F95D96E654E}" destId="{6860C1A5-2C37-42A2-97AF-290E63BA3540}" srcOrd="1" destOrd="0" presId="urn:microsoft.com/office/officeart/2005/8/layout/orgChart1"/>
    <dgm:cxn modelId="{7F647FBD-7D16-4CDB-9F5E-CBC8D3C1FA08}" type="presParOf" srcId="{027B1093-EEDA-47CA-91CD-469A4F086F9D}" destId="{1F8FC955-EEA1-4431-B335-AF301FCAB91B}" srcOrd="1" destOrd="0" presId="urn:microsoft.com/office/officeart/2005/8/layout/orgChart1"/>
    <dgm:cxn modelId="{9BC4EE68-4CFB-4589-AFBD-DE5FC8F5FF3F}" type="presParOf" srcId="{027B1093-EEDA-47CA-91CD-469A4F086F9D}" destId="{EFDE9059-0315-4C9A-8C2C-67A674E3E44B}" srcOrd="2" destOrd="0" presId="urn:microsoft.com/office/officeart/2005/8/layout/orgChart1"/>
    <dgm:cxn modelId="{8960E150-368C-40FF-9D69-6F0CF941F20A}" type="presParOf" srcId="{2AA48491-4092-4FA2-BC8D-2F801C4446CA}" destId="{CE77B462-A77E-4579-88AF-287EF32B0185}" srcOrd="2" destOrd="0" presId="urn:microsoft.com/office/officeart/2005/8/layout/orgChart1"/>
    <dgm:cxn modelId="{48E7A87E-9C01-48B9-8495-3814ADF096DD}" type="presParOf" srcId="{CE77B462-A77E-4579-88AF-287EF32B0185}" destId="{C4C48F23-76B6-4745-96E7-FBDFAA663287}" srcOrd="0" destOrd="0" presId="urn:microsoft.com/office/officeart/2005/8/layout/orgChart1"/>
    <dgm:cxn modelId="{A802F1DF-A0B1-4C4E-9C95-24C36E057A69}" type="presParOf" srcId="{CE77B462-A77E-4579-88AF-287EF32B0185}" destId="{77D3A4A7-0A4A-42F9-825C-3919BEF725FC}" srcOrd="1" destOrd="0" presId="urn:microsoft.com/office/officeart/2005/8/layout/orgChart1"/>
    <dgm:cxn modelId="{85460F4F-9E34-430A-967C-4DC74A893FE4}" type="presParOf" srcId="{77D3A4A7-0A4A-42F9-825C-3919BEF725FC}" destId="{56960FF9-71BD-4F66-83AD-B96EC0C4F09A}" srcOrd="0" destOrd="0" presId="urn:microsoft.com/office/officeart/2005/8/layout/orgChart1"/>
    <dgm:cxn modelId="{0E9F642D-5273-4BBA-9D2C-85C15C6AEFBC}" type="presParOf" srcId="{56960FF9-71BD-4F66-83AD-B96EC0C4F09A}" destId="{B36973D2-6212-4AF5-AC6D-D56BD993DBD1}" srcOrd="0" destOrd="0" presId="urn:microsoft.com/office/officeart/2005/8/layout/orgChart1"/>
    <dgm:cxn modelId="{D2F3186A-0CFB-4BF0-8839-DC73C838E5FF}" type="presParOf" srcId="{56960FF9-71BD-4F66-83AD-B96EC0C4F09A}" destId="{04728B44-13E7-4E01-96E7-BA415881779C}" srcOrd="1" destOrd="0" presId="urn:microsoft.com/office/officeart/2005/8/layout/orgChart1"/>
    <dgm:cxn modelId="{FFDF042B-1BAD-4806-AAF9-6F9AAF70EF90}" type="presParOf" srcId="{77D3A4A7-0A4A-42F9-825C-3919BEF725FC}" destId="{C00C687F-5E92-4002-8A2B-6C939AAB8DCC}" srcOrd="1" destOrd="0" presId="urn:microsoft.com/office/officeart/2005/8/layout/orgChart1"/>
    <dgm:cxn modelId="{7029B977-10D4-4E7E-963F-71D9169C87D2}" type="presParOf" srcId="{77D3A4A7-0A4A-42F9-825C-3919BEF725FC}" destId="{6D589FD3-F07C-472A-B44B-3A3CDABB050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4E9D949-50E9-44B8-BBB9-DE25592D1DE6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C0344263-BFA3-4A6B-82D4-A9ED89AE9B4D}">
      <dgm:prSet phldrT="[Text]" custT="1"/>
      <dgm:spPr/>
      <dgm:t>
        <a:bodyPr/>
        <a:lstStyle/>
        <a:p>
          <a:r>
            <a:rPr lang="en-U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Close Project or Phase</a:t>
          </a:r>
          <a:endParaRPr lang="en-US" sz="28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C3A161F8-ECA2-42E9-941F-A323AF0B03C0}" type="parTrans" cxnId="{ACB43CAF-8DC7-473A-9364-11B57AA1F5B5}">
      <dgm:prSet/>
      <dgm:spPr/>
      <dgm:t>
        <a:bodyPr/>
        <a:lstStyle/>
        <a:p>
          <a:endParaRPr lang="en-US"/>
        </a:p>
      </dgm:t>
    </dgm:pt>
    <dgm:pt modelId="{D52F05B9-5F59-4F0E-91C4-BBA62A116DF3}" type="sibTrans" cxnId="{ACB43CAF-8DC7-473A-9364-11B57AA1F5B5}">
      <dgm:prSet/>
      <dgm:spPr/>
      <dgm:t>
        <a:bodyPr/>
        <a:lstStyle/>
        <a:p>
          <a:endParaRPr lang="en-US"/>
        </a:p>
      </dgm:t>
    </dgm:pt>
    <dgm:pt modelId="{B82FA21C-D6B0-4C73-866A-F7E28AA46B2A}">
      <dgm:prSet phldrT="[Text]" custT="1"/>
      <dgm:spPr/>
      <dgm:t>
        <a:bodyPr/>
        <a:lstStyle/>
        <a:p>
          <a:r>
            <a:rPr lang="en-U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Close Procurements</a:t>
          </a:r>
          <a:endParaRPr lang="en-US" sz="28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6FCA705B-1B83-4A3F-B8F5-9A3BD1E0E52C}" type="parTrans" cxnId="{2BDB5E6C-53F1-4539-A248-AF4E3500B98A}">
      <dgm:prSet/>
      <dgm:spPr/>
      <dgm:t>
        <a:bodyPr/>
        <a:lstStyle/>
        <a:p>
          <a:endParaRPr lang="en-US"/>
        </a:p>
      </dgm:t>
    </dgm:pt>
    <dgm:pt modelId="{CA4F26FB-3A17-47FC-915F-6A5818601994}" type="sibTrans" cxnId="{2BDB5E6C-53F1-4539-A248-AF4E3500B98A}">
      <dgm:prSet/>
      <dgm:spPr/>
      <dgm:t>
        <a:bodyPr/>
        <a:lstStyle/>
        <a:p>
          <a:endParaRPr lang="en-US"/>
        </a:p>
      </dgm:t>
    </dgm:pt>
    <dgm:pt modelId="{8A9AA22C-2B8A-4945-BEAE-689FC050BD00}">
      <dgm:prSet phldrT="[Text]" custT="1"/>
      <dgm:spPr/>
      <dgm:t>
        <a:bodyPr/>
        <a:lstStyle/>
        <a:p>
          <a:r>
            <a:rPr lang="en-US" sz="28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Eval</a:t>
          </a:r>
          <a:endParaRPr lang="en-US" sz="28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E6C8A97E-7238-47CD-A962-0B5F775DC7CF}" type="sibTrans" cxnId="{434AD2C4-6EC9-48D0-84A6-4FBC53CA8DE5}">
      <dgm:prSet/>
      <dgm:spPr/>
      <dgm:t>
        <a:bodyPr/>
        <a:lstStyle/>
        <a:p>
          <a:endParaRPr lang="en-US"/>
        </a:p>
      </dgm:t>
    </dgm:pt>
    <dgm:pt modelId="{FAA1D711-A1CD-4063-BE0D-7A586DEDEA61}" type="parTrans" cxnId="{434AD2C4-6EC9-48D0-84A6-4FBC53CA8DE5}">
      <dgm:prSet/>
      <dgm:spPr/>
      <dgm:t>
        <a:bodyPr/>
        <a:lstStyle/>
        <a:p>
          <a:endParaRPr lang="en-US"/>
        </a:p>
      </dgm:t>
    </dgm:pt>
    <dgm:pt modelId="{A807BAA3-19B6-4F28-868E-89A2E52DD7AB}" type="pres">
      <dgm:prSet presAssocID="{34E9D949-50E9-44B8-BBB9-DE25592D1DE6}" presName="Name0" presStyleCnt="0">
        <dgm:presLayoutVars>
          <dgm:dir/>
          <dgm:animLvl val="lvl"/>
          <dgm:resizeHandles val="exact"/>
        </dgm:presLayoutVars>
      </dgm:prSet>
      <dgm:spPr/>
    </dgm:pt>
    <dgm:pt modelId="{6D5862D4-0837-48A2-B2CA-B8E5AA020D32}" type="pres">
      <dgm:prSet presAssocID="{C0344263-BFA3-4A6B-82D4-A9ED89AE9B4D}" presName="Name8" presStyleCnt="0"/>
      <dgm:spPr/>
    </dgm:pt>
    <dgm:pt modelId="{5B725AAC-47CD-422C-B4CC-A4900F789D9B}" type="pres">
      <dgm:prSet presAssocID="{C0344263-BFA3-4A6B-82D4-A9ED89AE9B4D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9A2B7C-BD69-4DD9-9DF0-774631B5E8FF}" type="pres">
      <dgm:prSet presAssocID="{C0344263-BFA3-4A6B-82D4-A9ED89AE9B4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919C52-DE35-46FE-8C3E-750CC624FCB8}" type="pres">
      <dgm:prSet presAssocID="{B82FA21C-D6B0-4C73-866A-F7E28AA46B2A}" presName="Name8" presStyleCnt="0"/>
      <dgm:spPr/>
    </dgm:pt>
    <dgm:pt modelId="{CC2B7943-D768-4266-BA45-BA071857C12D}" type="pres">
      <dgm:prSet presAssocID="{B82FA21C-D6B0-4C73-866A-F7E28AA46B2A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72D9BB-389D-43EB-A372-D8D3D20B0EA2}" type="pres">
      <dgm:prSet presAssocID="{B82FA21C-D6B0-4C73-866A-F7E28AA46B2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8F5AAE-88B6-467A-A5C4-402AE5E6EBD4}" type="pres">
      <dgm:prSet presAssocID="{8A9AA22C-2B8A-4945-BEAE-689FC050BD00}" presName="Name8" presStyleCnt="0"/>
      <dgm:spPr/>
    </dgm:pt>
    <dgm:pt modelId="{FB9B2353-1E39-4C26-8087-D2FD81E532A1}" type="pres">
      <dgm:prSet presAssocID="{8A9AA22C-2B8A-4945-BEAE-689FC050BD00}" presName="level" presStyleLbl="node1" presStyleIdx="2" presStyleCnt="3" custLinFactNeighborX="-250" custLinFactNeighborY="295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544D29-23E5-40FD-9E67-272993C18748}" type="pres">
      <dgm:prSet presAssocID="{8A9AA22C-2B8A-4945-BEAE-689FC050BD0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CB43CAF-8DC7-473A-9364-11B57AA1F5B5}" srcId="{34E9D949-50E9-44B8-BBB9-DE25592D1DE6}" destId="{C0344263-BFA3-4A6B-82D4-A9ED89AE9B4D}" srcOrd="0" destOrd="0" parTransId="{C3A161F8-ECA2-42E9-941F-A323AF0B03C0}" sibTransId="{D52F05B9-5F59-4F0E-91C4-BBA62A116DF3}"/>
    <dgm:cxn modelId="{0393EB24-470E-4CDB-91FE-432585E0027C}" type="presOf" srcId="{C0344263-BFA3-4A6B-82D4-A9ED89AE9B4D}" destId="{5B725AAC-47CD-422C-B4CC-A4900F789D9B}" srcOrd="0" destOrd="0" presId="urn:microsoft.com/office/officeart/2005/8/layout/pyramid3"/>
    <dgm:cxn modelId="{C185A185-AF3F-4C1D-86B5-3D905063EB25}" type="presOf" srcId="{B82FA21C-D6B0-4C73-866A-F7E28AA46B2A}" destId="{7A72D9BB-389D-43EB-A372-D8D3D20B0EA2}" srcOrd="1" destOrd="0" presId="urn:microsoft.com/office/officeart/2005/8/layout/pyramid3"/>
    <dgm:cxn modelId="{434AD2C4-6EC9-48D0-84A6-4FBC53CA8DE5}" srcId="{34E9D949-50E9-44B8-BBB9-DE25592D1DE6}" destId="{8A9AA22C-2B8A-4945-BEAE-689FC050BD00}" srcOrd="2" destOrd="0" parTransId="{FAA1D711-A1CD-4063-BE0D-7A586DEDEA61}" sibTransId="{E6C8A97E-7238-47CD-A962-0B5F775DC7CF}"/>
    <dgm:cxn modelId="{09321463-DF52-42DC-B169-AE5EFDCA5815}" type="presOf" srcId="{8A9AA22C-2B8A-4945-BEAE-689FC050BD00}" destId="{FB9B2353-1E39-4C26-8087-D2FD81E532A1}" srcOrd="0" destOrd="0" presId="urn:microsoft.com/office/officeart/2005/8/layout/pyramid3"/>
    <dgm:cxn modelId="{7E284435-6305-4D96-B0FE-27A8D244F665}" type="presOf" srcId="{B82FA21C-D6B0-4C73-866A-F7E28AA46B2A}" destId="{CC2B7943-D768-4266-BA45-BA071857C12D}" srcOrd="0" destOrd="0" presId="urn:microsoft.com/office/officeart/2005/8/layout/pyramid3"/>
    <dgm:cxn modelId="{04DC2C20-7B5A-4934-9FF9-13C7E4608E1B}" type="presOf" srcId="{34E9D949-50E9-44B8-BBB9-DE25592D1DE6}" destId="{A807BAA3-19B6-4F28-868E-89A2E52DD7AB}" srcOrd="0" destOrd="0" presId="urn:microsoft.com/office/officeart/2005/8/layout/pyramid3"/>
    <dgm:cxn modelId="{81D2FEF6-76A6-4FAE-906B-57B5892F134B}" type="presOf" srcId="{8A9AA22C-2B8A-4945-BEAE-689FC050BD00}" destId="{D3544D29-23E5-40FD-9E67-272993C18748}" srcOrd="1" destOrd="0" presId="urn:microsoft.com/office/officeart/2005/8/layout/pyramid3"/>
    <dgm:cxn modelId="{2BDB5E6C-53F1-4539-A248-AF4E3500B98A}" srcId="{34E9D949-50E9-44B8-BBB9-DE25592D1DE6}" destId="{B82FA21C-D6B0-4C73-866A-F7E28AA46B2A}" srcOrd="1" destOrd="0" parTransId="{6FCA705B-1B83-4A3F-B8F5-9A3BD1E0E52C}" sibTransId="{CA4F26FB-3A17-47FC-915F-6A5818601994}"/>
    <dgm:cxn modelId="{3D67826C-BFAE-4ACA-B306-253831CB63E9}" type="presOf" srcId="{C0344263-BFA3-4A6B-82D4-A9ED89AE9B4D}" destId="{4D9A2B7C-BD69-4DD9-9DF0-774631B5E8FF}" srcOrd="1" destOrd="0" presId="urn:microsoft.com/office/officeart/2005/8/layout/pyramid3"/>
    <dgm:cxn modelId="{3D6B6591-0BEA-43CE-B164-5F24CCA3F8E0}" type="presParOf" srcId="{A807BAA3-19B6-4F28-868E-89A2E52DD7AB}" destId="{6D5862D4-0837-48A2-B2CA-B8E5AA020D32}" srcOrd="0" destOrd="0" presId="urn:microsoft.com/office/officeart/2005/8/layout/pyramid3"/>
    <dgm:cxn modelId="{63A2F924-8223-4494-B872-237EE49983B2}" type="presParOf" srcId="{6D5862D4-0837-48A2-B2CA-B8E5AA020D32}" destId="{5B725AAC-47CD-422C-B4CC-A4900F789D9B}" srcOrd="0" destOrd="0" presId="urn:microsoft.com/office/officeart/2005/8/layout/pyramid3"/>
    <dgm:cxn modelId="{6EFFF6E1-F2E0-42DA-A8E6-224C88BA3F27}" type="presParOf" srcId="{6D5862D4-0837-48A2-B2CA-B8E5AA020D32}" destId="{4D9A2B7C-BD69-4DD9-9DF0-774631B5E8FF}" srcOrd="1" destOrd="0" presId="urn:microsoft.com/office/officeart/2005/8/layout/pyramid3"/>
    <dgm:cxn modelId="{6E554DAF-D0B3-44F2-9BD3-D40D9032968E}" type="presParOf" srcId="{A807BAA3-19B6-4F28-868E-89A2E52DD7AB}" destId="{FE919C52-DE35-46FE-8C3E-750CC624FCB8}" srcOrd="1" destOrd="0" presId="urn:microsoft.com/office/officeart/2005/8/layout/pyramid3"/>
    <dgm:cxn modelId="{933A29D1-9569-46EB-BB29-CF7723F2BE6D}" type="presParOf" srcId="{FE919C52-DE35-46FE-8C3E-750CC624FCB8}" destId="{CC2B7943-D768-4266-BA45-BA071857C12D}" srcOrd="0" destOrd="0" presId="urn:microsoft.com/office/officeart/2005/8/layout/pyramid3"/>
    <dgm:cxn modelId="{4FD7E616-F9E2-499E-95DF-8402FDD655EB}" type="presParOf" srcId="{FE919C52-DE35-46FE-8C3E-750CC624FCB8}" destId="{7A72D9BB-389D-43EB-A372-D8D3D20B0EA2}" srcOrd="1" destOrd="0" presId="urn:microsoft.com/office/officeart/2005/8/layout/pyramid3"/>
    <dgm:cxn modelId="{6A50ABD3-9A69-4D21-81DF-D354C7E4A58E}" type="presParOf" srcId="{A807BAA3-19B6-4F28-868E-89A2E52DD7AB}" destId="{0A8F5AAE-88B6-467A-A5C4-402AE5E6EBD4}" srcOrd="2" destOrd="0" presId="urn:microsoft.com/office/officeart/2005/8/layout/pyramid3"/>
    <dgm:cxn modelId="{1406FBCD-4631-40B9-87DC-7A117D35A8CC}" type="presParOf" srcId="{0A8F5AAE-88B6-467A-A5C4-402AE5E6EBD4}" destId="{FB9B2353-1E39-4C26-8087-D2FD81E532A1}" srcOrd="0" destOrd="0" presId="urn:microsoft.com/office/officeart/2005/8/layout/pyramid3"/>
    <dgm:cxn modelId="{FAD853CE-A5FA-496C-9CD8-86AA5ADCDD95}" type="presParOf" srcId="{0A8F5AAE-88B6-467A-A5C4-402AE5E6EBD4}" destId="{D3544D29-23E5-40FD-9E67-272993C18748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D7BE2BE-6410-4236-82C0-433873B1304E}" type="doc">
      <dgm:prSet loTypeId="urn:microsoft.com/office/officeart/2005/8/layout/venn3" loCatId="relationship" qsTypeId="urn:microsoft.com/office/officeart/2005/8/quickstyle/3d1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12BB5925-F9E0-43E5-BACE-CFDAD8EF81CE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Have a Plan</a:t>
          </a:r>
          <a:endParaRPr lang="en-US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1E76C5C8-3E93-4A38-8575-A6CAD0FD0C6E}" type="parTrans" cxnId="{CF8B1662-403A-49F6-9A22-047B4C9737E6}">
      <dgm:prSet/>
      <dgm:spPr/>
      <dgm:t>
        <a:bodyPr/>
        <a:lstStyle/>
        <a:p>
          <a:endParaRPr lang="en-US"/>
        </a:p>
      </dgm:t>
    </dgm:pt>
    <dgm:pt modelId="{91709F43-7A2F-42BD-B92E-4DC556C2D108}" type="sibTrans" cxnId="{CF8B1662-403A-49F6-9A22-047B4C9737E6}">
      <dgm:prSet/>
      <dgm:spPr/>
      <dgm:t>
        <a:bodyPr/>
        <a:lstStyle/>
        <a:p>
          <a:endParaRPr lang="en-US"/>
        </a:p>
      </dgm:t>
    </dgm:pt>
    <dgm:pt modelId="{55788A96-54AB-40D8-98A5-19EA766A210F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Build Flexibility</a:t>
          </a:r>
          <a:endParaRPr lang="en-US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D9E7D168-2BAF-46AB-BC5A-29E8B856D83D}" type="parTrans" cxnId="{76AFCB5C-20A1-45D7-A1E6-503C71555FBD}">
      <dgm:prSet/>
      <dgm:spPr/>
      <dgm:t>
        <a:bodyPr/>
        <a:lstStyle/>
        <a:p>
          <a:endParaRPr lang="en-US"/>
        </a:p>
      </dgm:t>
    </dgm:pt>
    <dgm:pt modelId="{50809791-F1A1-434C-94D6-89B671006B15}" type="sibTrans" cxnId="{76AFCB5C-20A1-45D7-A1E6-503C71555FBD}">
      <dgm:prSet/>
      <dgm:spPr/>
      <dgm:t>
        <a:bodyPr/>
        <a:lstStyle/>
        <a:p>
          <a:endParaRPr lang="en-US"/>
        </a:p>
      </dgm:t>
    </dgm:pt>
    <dgm:pt modelId="{6F17EF97-2384-45F6-8815-9378BC921D08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Involve Stake-holders</a:t>
          </a:r>
          <a:endParaRPr lang="en-US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026708E0-64BD-48F8-A713-3D3B3366BD22}" type="parTrans" cxnId="{D1BEA747-D93A-417B-B7EA-6BC92B7C02A9}">
      <dgm:prSet/>
      <dgm:spPr/>
      <dgm:t>
        <a:bodyPr/>
        <a:lstStyle/>
        <a:p>
          <a:endParaRPr lang="en-US"/>
        </a:p>
      </dgm:t>
    </dgm:pt>
    <dgm:pt modelId="{49337DE6-D79B-4866-B8F1-E754F4D11EB1}" type="sibTrans" cxnId="{D1BEA747-D93A-417B-B7EA-6BC92B7C02A9}">
      <dgm:prSet/>
      <dgm:spPr/>
      <dgm:t>
        <a:bodyPr/>
        <a:lstStyle/>
        <a:p>
          <a:endParaRPr lang="en-US"/>
        </a:p>
      </dgm:t>
    </dgm:pt>
    <dgm:pt modelId="{EEDD6BA4-6861-4C82-A29C-E530EF35284D}">
      <dgm:prSet phldrT="[Text]"/>
      <dgm:spPr/>
      <dgm:t>
        <a:bodyPr/>
        <a:lstStyle/>
        <a:p>
          <a:r>
            <a:rPr lang="en-US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Communi-cate</a:t>
          </a:r>
          <a:r>
            <a: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... </a:t>
          </a:r>
        </a:p>
        <a:p>
          <a:r>
            <a: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(a lot)</a:t>
          </a:r>
          <a:endParaRPr lang="en-US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67FACADD-34C0-4462-B19C-D49D375F2247}" type="parTrans" cxnId="{433BEEE8-C49A-4104-8F92-970EC41CDCDF}">
      <dgm:prSet/>
      <dgm:spPr/>
      <dgm:t>
        <a:bodyPr/>
        <a:lstStyle/>
        <a:p>
          <a:endParaRPr lang="en-US"/>
        </a:p>
      </dgm:t>
    </dgm:pt>
    <dgm:pt modelId="{B33F5BB5-2BF7-4483-BC59-AFCD4ADE9A8F}" type="sibTrans" cxnId="{433BEEE8-C49A-4104-8F92-970EC41CDCDF}">
      <dgm:prSet/>
      <dgm:spPr/>
      <dgm:t>
        <a:bodyPr/>
        <a:lstStyle/>
        <a:p>
          <a:endParaRPr lang="en-US"/>
        </a:p>
      </dgm:t>
    </dgm:pt>
    <dgm:pt modelId="{C38546C4-7928-479D-959F-8D6930B1B06D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Follow the Process</a:t>
          </a:r>
          <a:endParaRPr lang="en-US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4303EECB-EAF7-4A34-905B-F74F8CF0C97E}" type="parTrans" cxnId="{90A83FEC-0A5D-4874-8789-51C2FA6F55E7}">
      <dgm:prSet/>
      <dgm:spPr/>
      <dgm:t>
        <a:bodyPr/>
        <a:lstStyle/>
        <a:p>
          <a:endParaRPr lang="en-US"/>
        </a:p>
      </dgm:t>
    </dgm:pt>
    <dgm:pt modelId="{970772CB-3218-4518-B00A-B18BE1FBD43B}" type="sibTrans" cxnId="{90A83FEC-0A5D-4874-8789-51C2FA6F55E7}">
      <dgm:prSet/>
      <dgm:spPr/>
      <dgm:t>
        <a:bodyPr/>
        <a:lstStyle/>
        <a:p>
          <a:endParaRPr lang="en-US"/>
        </a:p>
      </dgm:t>
    </dgm:pt>
    <dgm:pt modelId="{FDBA8BF5-B229-43FA-909A-6C06915B89BE}" type="pres">
      <dgm:prSet presAssocID="{DD7BE2BE-6410-4236-82C0-433873B1304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3420936-1668-41E0-8894-0D36CEBA4FCE}" type="pres">
      <dgm:prSet presAssocID="{12BB5925-F9E0-43E5-BACE-CFDAD8EF81CE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B2EC0C-E9AF-4DED-B994-361D905AEB1B}" type="pres">
      <dgm:prSet presAssocID="{91709F43-7A2F-42BD-B92E-4DC556C2D108}" presName="space" presStyleCnt="0"/>
      <dgm:spPr/>
    </dgm:pt>
    <dgm:pt modelId="{1804DD24-B9EC-4984-879A-110E80A56FF9}" type="pres">
      <dgm:prSet presAssocID="{55788A96-54AB-40D8-98A5-19EA766A210F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93FE71-8627-4C74-971A-D74C1EBBDFBC}" type="pres">
      <dgm:prSet presAssocID="{50809791-F1A1-434C-94D6-89B671006B15}" presName="space" presStyleCnt="0"/>
      <dgm:spPr/>
    </dgm:pt>
    <dgm:pt modelId="{37CB290D-399A-415D-BB9E-D9797BB757EB}" type="pres">
      <dgm:prSet presAssocID="{6F17EF97-2384-45F6-8815-9378BC921D08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87EC4A-E509-457B-BD98-23195A552AD2}" type="pres">
      <dgm:prSet presAssocID="{49337DE6-D79B-4866-B8F1-E754F4D11EB1}" presName="space" presStyleCnt="0"/>
      <dgm:spPr/>
    </dgm:pt>
    <dgm:pt modelId="{91966A19-CAE9-4A86-8748-FFCD7D1DFDC2}" type="pres">
      <dgm:prSet presAssocID="{EEDD6BA4-6861-4C82-A29C-E530EF35284D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68C830-8D0D-4BAC-83C3-78DE596472A7}" type="pres">
      <dgm:prSet presAssocID="{B33F5BB5-2BF7-4483-BC59-AFCD4ADE9A8F}" presName="space" presStyleCnt="0"/>
      <dgm:spPr/>
    </dgm:pt>
    <dgm:pt modelId="{2AA6FF0E-2157-4956-882E-294085B069F9}" type="pres">
      <dgm:prSet presAssocID="{C38546C4-7928-479D-959F-8D6930B1B06D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33BEEE8-C49A-4104-8F92-970EC41CDCDF}" srcId="{DD7BE2BE-6410-4236-82C0-433873B1304E}" destId="{EEDD6BA4-6861-4C82-A29C-E530EF35284D}" srcOrd="3" destOrd="0" parTransId="{67FACADD-34C0-4462-B19C-D49D375F2247}" sibTransId="{B33F5BB5-2BF7-4483-BC59-AFCD4ADE9A8F}"/>
    <dgm:cxn modelId="{CF8B1662-403A-49F6-9A22-047B4C9737E6}" srcId="{DD7BE2BE-6410-4236-82C0-433873B1304E}" destId="{12BB5925-F9E0-43E5-BACE-CFDAD8EF81CE}" srcOrd="0" destOrd="0" parTransId="{1E76C5C8-3E93-4A38-8575-A6CAD0FD0C6E}" sibTransId="{91709F43-7A2F-42BD-B92E-4DC556C2D108}"/>
    <dgm:cxn modelId="{5EEE51B7-F62C-4C06-85F8-4F08B5EA55AF}" type="presOf" srcId="{55788A96-54AB-40D8-98A5-19EA766A210F}" destId="{1804DD24-B9EC-4984-879A-110E80A56FF9}" srcOrd="0" destOrd="0" presId="urn:microsoft.com/office/officeart/2005/8/layout/venn3"/>
    <dgm:cxn modelId="{76AFCB5C-20A1-45D7-A1E6-503C71555FBD}" srcId="{DD7BE2BE-6410-4236-82C0-433873B1304E}" destId="{55788A96-54AB-40D8-98A5-19EA766A210F}" srcOrd="1" destOrd="0" parTransId="{D9E7D168-2BAF-46AB-BC5A-29E8B856D83D}" sibTransId="{50809791-F1A1-434C-94D6-89B671006B15}"/>
    <dgm:cxn modelId="{9914CF44-11B8-4A3E-849B-DE6ABD2BB5E3}" type="presOf" srcId="{12BB5925-F9E0-43E5-BACE-CFDAD8EF81CE}" destId="{93420936-1668-41E0-8894-0D36CEBA4FCE}" srcOrd="0" destOrd="0" presId="urn:microsoft.com/office/officeart/2005/8/layout/venn3"/>
    <dgm:cxn modelId="{90A83FEC-0A5D-4874-8789-51C2FA6F55E7}" srcId="{DD7BE2BE-6410-4236-82C0-433873B1304E}" destId="{C38546C4-7928-479D-959F-8D6930B1B06D}" srcOrd="4" destOrd="0" parTransId="{4303EECB-EAF7-4A34-905B-F74F8CF0C97E}" sibTransId="{970772CB-3218-4518-B00A-B18BE1FBD43B}"/>
    <dgm:cxn modelId="{D1BEA747-D93A-417B-B7EA-6BC92B7C02A9}" srcId="{DD7BE2BE-6410-4236-82C0-433873B1304E}" destId="{6F17EF97-2384-45F6-8815-9378BC921D08}" srcOrd="2" destOrd="0" parTransId="{026708E0-64BD-48F8-A713-3D3B3366BD22}" sibTransId="{49337DE6-D79B-4866-B8F1-E754F4D11EB1}"/>
    <dgm:cxn modelId="{96232B2A-D360-4710-AABC-9FB648EECC9A}" type="presOf" srcId="{EEDD6BA4-6861-4C82-A29C-E530EF35284D}" destId="{91966A19-CAE9-4A86-8748-FFCD7D1DFDC2}" srcOrd="0" destOrd="0" presId="urn:microsoft.com/office/officeart/2005/8/layout/venn3"/>
    <dgm:cxn modelId="{5A964DA1-4F6D-407E-B19A-035CD8928F45}" type="presOf" srcId="{6F17EF97-2384-45F6-8815-9378BC921D08}" destId="{37CB290D-399A-415D-BB9E-D9797BB757EB}" srcOrd="0" destOrd="0" presId="urn:microsoft.com/office/officeart/2005/8/layout/venn3"/>
    <dgm:cxn modelId="{9F3A4679-D538-4BF9-9DC4-CC24F0D1D633}" type="presOf" srcId="{C38546C4-7928-479D-959F-8D6930B1B06D}" destId="{2AA6FF0E-2157-4956-882E-294085B069F9}" srcOrd="0" destOrd="0" presId="urn:microsoft.com/office/officeart/2005/8/layout/venn3"/>
    <dgm:cxn modelId="{649B2876-2145-4EE4-A459-F1933A1CE3A7}" type="presOf" srcId="{DD7BE2BE-6410-4236-82C0-433873B1304E}" destId="{FDBA8BF5-B229-43FA-909A-6C06915B89BE}" srcOrd="0" destOrd="0" presId="urn:microsoft.com/office/officeart/2005/8/layout/venn3"/>
    <dgm:cxn modelId="{2D50EB65-F8B2-4B02-8A4B-71ED475E3630}" type="presParOf" srcId="{FDBA8BF5-B229-43FA-909A-6C06915B89BE}" destId="{93420936-1668-41E0-8894-0D36CEBA4FCE}" srcOrd="0" destOrd="0" presId="urn:microsoft.com/office/officeart/2005/8/layout/venn3"/>
    <dgm:cxn modelId="{1ED53372-94DA-4CC1-8247-ED7C0E92AAB1}" type="presParOf" srcId="{FDBA8BF5-B229-43FA-909A-6C06915B89BE}" destId="{E2B2EC0C-E9AF-4DED-B994-361D905AEB1B}" srcOrd="1" destOrd="0" presId="urn:microsoft.com/office/officeart/2005/8/layout/venn3"/>
    <dgm:cxn modelId="{E1E7105B-780E-4315-A3B2-14E45D45EDB7}" type="presParOf" srcId="{FDBA8BF5-B229-43FA-909A-6C06915B89BE}" destId="{1804DD24-B9EC-4984-879A-110E80A56FF9}" srcOrd="2" destOrd="0" presId="urn:microsoft.com/office/officeart/2005/8/layout/venn3"/>
    <dgm:cxn modelId="{85B93F7C-6A92-44B7-854D-CB34B954CD76}" type="presParOf" srcId="{FDBA8BF5-B229-43FA-909A-6C06915B89BE}" destId="{1193FE71-8627-4C74-971A-D74C1EBBDFBC}" srcOrd="3" destOrd="0" presId="urn:microsoft.com/office/officeart/2005/8/layout/venn3"/>
    <dgm:cxn modelId="{FBBFD2A7-071B-4B42-B3AA-705FA0AFFBB7}" type="presParOf" srcId="{FDBA8BF5-B229-43FA-909A-6C06915B89BE}" destId="{37CB290D-399A-415D-BB9E-D9797BB757EB}" srcOrd="4" destOrd="0" presId="urn:microsoft.com/office/officeart/2005/8/layout/venn3"/>
    <dgm:cxn modelId="{DFE0BD06-82B7-4346-9992-E14F0D08487C}" type="presParOf" srcId="{FDBA8BF5-B229-43FA-909A-6C06915B89BE}" destId="{4187EC4A-E509-457B-BD98-23195A552AD2}" srcOrd="5" destOrd="0" presId="urn:microsoft.com/office/officeart/2005/8/layout/venn3"/>
    <dgm:cxn modelId="{40E86CBC-8906-47B8-BD4D-DD18D4C7B936}" type="presParOf" srcId="{FDBA8BF5-B229-43FA-909A-6C06915B89BE}" destId="{91966A19-CAE9-4A86-8748-FFCD7D1DFDC2}" srcOrd="6" destOrd="0" presId="urn:microsoft.com/office/officeart/2005/8/layout/venn3"/>
    <dgm:cxn modelId="{54AD8B4E-8DE8-468C-B933-980239EA098E}" type="presParOf" srcId="{FDBA8BF5-B229-43FA-909A-6C06915B89BE}" destId="{5868C830-8D0D-4BAC-83C3-78DE596472A7}" srcOrd="7" destOrd="0" presId="urn:microsoft.com/office/officeart/2005/8/layout/venn3"/>
    <dgm:cxn modelId="{FA246CCA-7941-452A-9117-A4AF0BA82026}" type="presParOf" srcId="{FDBA8BF5-B229-43FA-909A-6C06915B89BE}" destId="{2AA6FF0E-2157-4956-882E-294085B069F9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4D5BCA-4476-4589-81EE-C7B1B11C802B}">
      <dsp:nvSpPr>
        <dsp:cNvPr id="0" name=""/>
        <dsp:cNvSpPr/>
      </dsp:nvSpPr>
      <dsp:spPr>
        <a:xfrm rot="5400000">
          <a:off x="2771439" y="527134"/>
          <a:ext cx="1820202" cy="158357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included all required elements</a:t>
          </a:r>
          <a:endParaRPr lang="en-US" sz="1100" kern="1200" dirty="0"/>
        </a:p>
      </dsp:txBody>
      <dsp:txXfrm rot="-5400000">
        <a:off x="3136526" y="692469"/>
        <a:ext cx="1090027" cy="1252906"/>
      </dsp:txXfrm>
    </dsp:sp>
    <dsp:sp modelId="{19C74BAE-B774-4601-90C5-3965090DD065}">
      <dsp:nvSpPr>
        <dsp:cNvPr id="0" name=""/>
        <dsp:cNvSpPr/>
      </dsp:nvSpPr>
      <dsp:spPr>
        <a:xfrm>
          <a:off x="4521382" y="772861"/>
          <a:ext cx="2031345" cy="10921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B8BD6B-B72E-4CBD-9764-3663EA515F56}">
      <dsp:nvSpPr>
        <dsp:cNvPr id="0" name=""/>
        <dsp:cNvSpPr/>
      </dsp:nvSpPr>
      <dsp:spPr>
        <a:xfrm rot="5400000">
          <a:off x="1061177" y="527134"/>
          <a:ext cx="1820202" cy="158357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219614"/>
                <a:satOff val="3387"/>
                <a:lumOff val="1485"/>
                <a:alphaOff val="0"/>
                <a:shade val="51000"/>
                <a:satMod val="130000"/>
              </a:schemeClr>
            </a:gs>
            <a:gs pos="80000">
              <a:schemeClr val="accent3">
                <a:hueOff val="219614"/>
                <a:satOff val="3387"/>
                <a:lumOff val="1485"/>
                <a:alphaOff val="0"/>
                <a:shade val="93000"/>
                <a:satMod val="130000"/>
              </a:schemeClr>
            </a:gs>
            <a:gs pos="100000">
              <a:schemeClr val="accent3">
                <a:hueOff val="219614"/>
                <a:satOff val="3387"/>
                <a:lumOff val="148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met the university’s needs</a:t>
          </a:r>
          <a:endParaRPr lang="en-US" sz="1100" kern="1200" dirty="0"/>
        </a:p>
      </dsp:txBody>
      <dsp:txXfrm rot="-5400000">
        <a:off x="1426264" y="692469"/>
        <a:ext cx="1090027" cy="1252906"/>
      </dsp:txXfrm>
    </dsp:sp>
    <dsp:sp modelId="{5013F71F-864A-4DBF-8331-295F984525BC}">
      <dsp:nvSpPr>
        <dsp:cNvPr id="0" name=""/>
        <dsp:cNvSpPr/>
      </dsp:nvSpPr>
      <dsp:spPr>
        <a:xfrm rot="5400000">
          <a:off x="1913032" y="2072122"/>
          <a:ext cx="1820202" cy="158357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439228"/>
                <a:satOff val="6773"/>
                <a:lumOff val="2969"/>
                <a:alphaOff val="0"/>
                <a:shade val="51000"/>
                <a:satMod val="130000"/>
              </a:schemeClr>
            </a:gs>
            <a:gs pos="80000">
              <a:schemeClr val="accent3">
                <a:hueOff val="439228"/>
                <a:satOff val="6773"/>
                <a:lumOff val="2969"/>
                <a:alphaOff val="0"/>
                <a:shade val="93000"/>
                <a:satMod val="130000"/>
              </a:schemeClr>
            </a:gs>
            <a:gs pos="100000">
              <a:schemeClr val="accent3">
                <a:hueOff val="439228"/>
                <a:satOff val="6773"/>
                <a:lumOff val="296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was sufficiently inclusive in scope</a:t>
          </a:r>
          <a:endParaRPr lang="en-US" sz="1100" kern="1200" dirty="0"/>
        </a:p>
      </dsp:txBody>
      <dsp:txXfrm rot="-5400000">
        <a:off x="2278119" y="2237457"/>
        <a:ext cx="1090027" cy="1252906"/>
      </dsp:txXfrm>
    </dsp:sp>
    <dsp:sp modelId="{0C1604A2-FA05-4BB3-BA52-752D52B0F04D}">
      <dsp:nvSpPr>
        <dsp:cNvPr id="0" name=""/>
        <dsp:cNvSpPr/>
      </dsp:nvSpPr>
      <dsp:spPr>
        <a:xfrm>
          <a:off x="0" y="2317849"/>
          <a:ext cx="1965818" cy="10921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5CA271-9DA3-4109-8D80-70284823882B}">
      <dsp:nvSpPr>
        <dsp:cNvPr id="0" name=""/>
        <dsp:cNvSpPr/>
      </dsp:nvSpPr>
      <dsp:spPr>
        <a:xfrm rot="5400000">
          <a:off x="3623294" y="2072122"/>
          <a:ext cx="1820202" cy="158357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658842"/>
                <a:satOff val="10160"/>
                <a:lumOff val="4454"/>
                <a:alphaOff val="0"/>
                <a:shade val="51000"/>
                <a:satMod val="130000"/>
              </a:schemeClr>
            </a:gs>
            <a:gs pos="80000">
              <a:schemeClr val="accent3">
                <a:hueOff val="658842"/>
                <a:satOff val="10160"/>
                <a:lumOff val="4454"/>
                <a:alphaOff val="0"/>
                <a:shade val="93000"/>
                <a:satMod val="130000"/>
              </a:schemeClr>
            </a:gs>
            <a:gs pos="100000">
              <a:schemeClr val="accent3">
                <a:hueOff val="658842"/>
                <a:satOff val="10160"/>
                <a:lumOff val="445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contained needed activities</a:t>
          </a:r>
          <a:endParaRPr lang="en-US" sz="1100" kern="1200" dirty="0"/>
        </a:p>
      </dsp:txBody>
      <dsp:txXfrm rot="-5400000">
        <a:off x="3988381" y="2237457"/>
        <a:ext cx="1090027" cy="1252906"/>
      </dsp:txXfrm>
    </dsp:sp>
    <dsp:sp modelId="{17A39E97-3E03-447B-A976-76E02064BF9C}">
      <dsp:nvSpPr>
        <dsp:cNvPr id="0" name=""/>
        <dsp:cNvSpPr/>
      </dsp:nvSpPr>
      <dsp:spPr>
        <a:xfrm rot="5400000">
          <a:off x="2771439" y="3617109"/>
          <a:ext cx="1820202" cy="158357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878457"/>
                <a:satOff val="13546"/>
                <a:lumOff val="5939"/>
                <a:alphaOff val="0"/>
                <a:shade val="51000"/>
                <a:satMod val="130000"/>
              </a:schemeClr>
            </a:gs>
            <a:gs pos="80000">
              <a:schemeClr val="accent3">
                <a:hueOff val="878457"/>
                <a:satOff val="13546"/>
                <a:lumOff val="5939"/>
                <a:alphaOff val="0"/>
                <a:shade val="93000"/>
                <a:satMod val="130000"/>
              </a:schemeClr>
            </a:gs>
            <a:gs pos="100000">
              <a:schemeClr val="accent3">
                <a:hueOff val="878457"/>
                <a:satOff val="13546"/>
                <a:lumOff val="593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communicated with all stakeholders</a:t>
          </a:r>
          <a:endParaRPr lang="en-US" sz="1100" kern="1200" dirty="0"/>
        </a:p>
      </dsp:txBody>
      <dsp:txXfrm rot="-5400000">
        <a:off x="3136526" y="3782444"/>
        <a:ext cx="1090027" cy="1252906"/>
      </dsp:txXfrm>
    </dsp:sp>
    <dsp:sp modelId="{4B84DFBE-E1E7-44E0-8168-6029FC4064A6}">
      <dsp:nvSpPr>
        <dsp:cNvPr id="0" name=""/>
        <dsp:cNvSpPr/>
      </dsp:nvSpPr>
      <dsp:spPr>
        <a:xfrm>
          <a:off x="4521382" y="3862837"/>
          <a:ext cx="2031345" cy="10921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24C2E1-9235-4082-AD6B-4E4706165A8B}">
      <dsp:nvSpPr>
        <dsp:cNvPr id="0" name=""/>
        <dsp:cNvSpPr/>
      </dsp:nvSpPr>
      <dsp:spPr>
        <a:xfrm rot="5400000">
          <a:off x="1061177" y="3617109"/>
          <a:ext cx="1820202" cy="158357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1098071"/>
                <a:satOff val="16933"/>
                <a:lumOff val="7424"/>
                <a:alphaOff val="0"/>
                <a:shade val="51000"/>
                <a:satMod val="130000"/>
              </a:schemeClr>
            </a:gs>
            <a:gs pos="80000">
              <a:schemeClr val="accent3">
                <a:hueOff val="1098071"/>
                <a:satOff val="16933"/>
                <a:lumOff val="7424"/>
                <a:alphaOff val="0"/>
                <a:shade val="93000"/>
                <a:satMod val="130000"/>
              </a:schemeClr>
            </a:gs>
            <a:gs pos="100000">
              <a:schemeClr val="accent3">
                <a:hueOff val="1098071"/>
                <a:satOff val="16933"/>
                <a:lumOff val="74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planned for costs</a:t>
          </a:r>
          <a:endParaRPr lang="en-US" sz="1100" kern="1200" dirty="0"/>
        </a:p>
      </dsp:txBody>
      <dsp:txXfrm rot="-5400000">
        <a:off x="1426264" y="3782444"/>
        <a:ext cx="1090027" cy="1252906"/>
      </dsp:txXfrm>
    </dsp:sp>
    <dsp:sp modelId="{113C6478-5D9E-4273-ABF5-CA2EDE9276F3}">
      <dsp:nvSpPr>
        <dsp:cNvPr id="0" name=""/>
        <dsp:cNvSpPr/>
      </dsp:nvSpPr>
      <dsp:spPr>
        <a:xfrm rot="5400000">
          <a:off x="1913032" y="5162097"/>
          <a:ext cx="1820202" cy="158357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1317685"/>
                <a:satOff val="20319"/>
                <a:lumOff val="8908"/>
                <a:alphaOff val="0"/>
                <a:shade val="51000"/>
                <a:satMod val="130000"/>
              </a:schemeClr>
            </a:gs>
            <a:gs pos="80000">
              <a:schemeClr val="accent3">
                <a:hueOff val="1317685"/>
                <a:satOff val="20319"/>
                <a:lumOff val="8908"/>
                <a:alphaOff val="0"/>
                <a:shade val="93000"/>
                <a:satMod val="130000"/>
              </a:schemeClr>
            </a:gs>
            <a:gs pos="100000">
              <a:schemeClr val="accent3">
                <a:hueOff val="1317685"/>
                <a:satOff val="20319"/>
                <a:lumOff val="890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identified and mitigated against risks</a:t>
          </a:r>
          <a:endParaRPr lang="en-US" sz="1100" kern="1200" dirty="0"/>
        </a:p>
      </dsp:txBody>
      <dsp:txXfrm rot="-5400000">
        <a:off x="2278119" y="5327432"/>
        <a:ext cx="1090027" cy="1252906"/>
      </dsp:txXfrm>
    </dsp:sp>
    <dsp:sp modelId="{5B7DB220-DFDB-4280-A81F-010E53822A1C}">
      <dsp:nvSpPr>
        <dsp:cNvPr id="0" name=""/>
        <dsp:cNvSpPr/>
      </dsp:nvSpPr>
      <dsp:spPr>
        <a:xfrm>
          <a:off x="0" y="5407824"/>
          <a:ext cx="1965818" cy="10921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970182-5974-4A46-99E5-72663073D261}">
      <dsp:nvSpPr>
        <dsp:cNvPr id="0" name=""/>
        <dsp:cNvSpPr/>
      </dsp:nvSpPr>
      <dsp:spPr>
        <a:xfrm rot="5400000">
          <a:off x="3623294" y="5162097"/>
          <a:ext cx="1820202" cy="158357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1537299"/>
                <a:satOff val="23706"/>
                <a:lumOff val="10393"/>
                <a:alphaOff val="0"/>
                <a:shade val="51000"/>
                <a:satMod val="130000"/>
              </a:schemeClr>
            </a:gs>
            <a:gs pos="80000">
              <a:schemeClr val="accent3">
                <a:hueOff val="1537299"/>
                <a:satOff val="23706"/>
                <a:lumOff val="10393"/>
                <a:alphaOff val="0"/>
                <a:shade val="93000"/>
                <a:satMod val="130000"/>
              </a:schemeClr>
            </a:gs>
            <a:gs pos="100000">
              <a:schemeClr val="accent3">
                <a:hueOff val="1537299"/>
                <a:satOff val="23706"/>
                <a:lumOff val="1039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reported its progress and completion to all involved</a:t>
          </a:r>
        </a:p>
      </dsp:txBody>
      <dsp:txXfrm rot="-5400000">
        <a:off x="3988381" y="5327432"/>
        <a:ext cx="1090027" cy="12529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3BF539-71D4-45EE-B9B3-46D9A1FC5935}">
      <dsp:nvSpPr>
        <dsp:cNvPr id="0" name=""/>
        <dsp:cNvSpPr/>
      </dsp:nvSpPr>
      <dsp:spPr>
        <a:xfrm>
          <a:off x="1048" y="3886"/>
          <a:ext cx="9137620" cy="17295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shade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Develop Project Management Plan</a:t>
          </a:r>
          <a:br>
            <a:rPr lang="en-US" sz="16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</a:br>
          <a:r>
            <a:rPr lang="en-US" sz="16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Collect Requirements</a:t>
          </a:r>
          <a:br>
            <a:rPr lang="en-US" sz="16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</a:br>
          <a:r>
            <a:rPr lang="en-US" sz="16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Define Scope</a:t>
          </a:r>
          <a:br>
            <a:rPr lang="en-US" sz="16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</a:br>
          <a:r>
            <a:rPr lang="en-US" sz="16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Create WBS</a:t>
          </a:r>
          <a:endParaRPr lang="en-U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1704" y="54542"/>
        <a:ext cx="9036308" cy="1628210"/>
      </dsp:txXfrm>
    </dsp:sp>
    <dsp:sp modelId="{1FB4167F-AC97-4946-8282-D68C6AA8B9A8}">
      <dsp:nvSpPr>
        <dsp:cNvPr id="0" name=""/>
        <dsp:cNvSpPr/>
      </dsp:nvSpPr>
      <dsp:spPr>
        <a:xfrm>
          <a:off x="1048" y="1893854"/>
          <a:ext cx="5968976" cy="17295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Define Activities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Sequence Activities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Estimate Activity Resources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Estimate Activity Durations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Develop Schedule</a:t>
          </a:r>
          <a:endParaRPr lang="en-U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1704" y="1944510"/>
        <a:ext cx="5867664" cy="1628210"/>
      </dsp:txXfrm>
    </dsp:sp>
    <dsp:sp modelId="{52B92242-D676-45D7-AB19-571552675E8F}">
      <dsp:nvSpPr>
        <dsp:cNvPr id="0" name=""/>
        <dsp:cNvSpPr/>
      </dsp:nvSpPr>
      <dsp:spPr>
        <a:xfrm>
          <a:off x="1048" y="3783822"/>
          <a:ext cx="2923103" cy="17295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99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99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99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Develop Human Resource Plan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Plan Communications</a:t>
          </a:r>
          <a:endParaRPr lang="en-U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1704" y="3834478"/>
        <a:ext cx="2821791" cy="1628210"/>
      </dsp:txXfrm>
    </dsp:sp>
    <dsp:sp modelId="{A4539C2B-E141-4EB0-ABD6-B17DA228B267}">
      <dsp:nvSpPr>
        <dsp:cNvPr id="0" name=""/>
        <dsp:cNvSpPr/>
      </dsp:nvSpPr>
      <dsp:spPr>
        <a:xfrm>
          <a:off x="3046922" y="3783822"/>
          <a:ext cx="2923103" cy="17295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99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99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99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Plan Risk Management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Identify Risks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Perform </a:t>
          </a:r>
          <a:r>
            <a:rPr lang="en-US" sz="1600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Qual</a:t>
          </a:r>
          <a:r>
            <a:rPr lang="en-US" sz="16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/Quant Risk Analysis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Plan Risk Responses</a:t>
          </a:r>
          <a:endParaRPr lang="en-U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97578" y="3834478"/>
        <a:ext cx="2821791" cy="1628210"/>
      </dsp:txXfrm>
    </dsp:sp>
    <dsp:sp modelId="{9CCD5EEA-3069-4CC0-AD17-F43D5941083E}">
      <dsp:nvSpPr>
        <dsp:cNvPr id="0" name=""/>
        <dsp:cNvSpPr/>
      </dsp:nvSpPr>
      <dsp:spPr>
        <a:xfrm>
          <a:off x="6215566" y="1893854"/>
          <a:ext cx="2923103" cy="17295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Estimate Costs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Determine Budget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Plan Quality</a:t>
          </a:r>
          <a:endParaRPr lang="en-U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266222" y="1944510"/>
        <a:ext cx="2821791" cy="1628210"/>
      </dsp:txXfrm>
    </dsp:sp>
    <dsp:sp modelId="{261F9F94-A474-44FC-BA67-1F5C20E3A224}">
      <dsp:nvSpPr>
        <dsp:cNvPr id="0" name=""/>
        <dsp:cNvSpPr/>
      </dsp:nvSpPr>
      <dsp:spPr>
        <a:xfrm>
          <a:off x="6215566" y="3783822"/>
          <a:ext cx="2923103" cy="17295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99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99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99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Plan Procurements</a:t>
          </a:r>
          <a:endParaRPr lang="en-U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266222" y="3834478"/>
        <a:ext cx="2821791" cy="16282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3DE32B-8541-4D07-862F-340B41852CD5}">
      <dsp:nvSpPr>
        <dsp:cNvPr id="0" name=""/>
        <dsp:cNvSpPr/>
      </dsp:nvSpPr>
      <dsp:spPr>
        <a:xfrm>
          <a:off x="1242502" y="3360420"/>
          <a:ext cx="814780" cy="23288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7390" y="0"/>
              </a:lnTo>
              <a:lnTo>
                <a:pt x="407390" y="2328830"/>
              </a:lnTo>
              <a:lnTo>
                <a:pt x="814780" y="23288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1588211" y="4463153"/>
        <a:ext cx="123362" cy="123362"/>
      </dsp:txXfrm>
    </dsp:sp>
    <dsp:sp modelId="{32ACC7E8-D549-4B11-90CD-9DEF06A93681}">
      <dsp:nvSpPr>
        <dsp:cNvPr id="0" name=""/>
        <dsp:cNvSpPr/>
      </dsp:nvSpPr>
      <dsp:spPr>
        <a:xfrm>
          <a:off x="1242502" y="3360420"/>
          <a:ext cx="814780" cy="7762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7390" y="0"/>
              </a:lnTo>
              <a:lnTo>
                <a:pt x="407390" y="776276"/>
              </a:lnTo>
              <a:lnTo>
                <a:pt x="814780" y="7762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1621758" y="3720423"/>
        <a:ext cx="56268" cy="56268"/>
      </dsp:txXfrm>
    </dsp:sp>
    <dsp:sp modelId="{31071F54-4742-4D81-8AEE-90BDD619DB31}">
      <dsp:nvSpPr>
        <dsp:cNvPr id="0" name=""/>
        <dsp:cNvSpPr/>
      </dsp:nvSpPr>
      <dsp:spPr>
        <a:xfrm>
          <a:off x="1242502" y="2584143"/>
          <a:ext cx="814780" cy="776276"/>
        </a:xfrm>
        <a:custGeom>
          <a:avLst/>
          <a:gdLst/>
          <a:ahLst/>
          <a:cxnLst/>
          <a:rect l="0" t="0" r="0" b="0"/>
          <a:pathLst>
            <a:path>
              <a:moveTo>
                <a:pt x="0" y="776276"/>
              </a:moveTo>
              <a:lnTo>
                <a:pt x="407390" y="776276"/>
              </a:lnTo>
              <a:lnTo>
                <a:pt x="407390" y="0"/>
              </a:lnTo>
              <a:lnTo>
                <a:pt x="81478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1621758" y="2944147"/>
        <a:ext cx="56268" cy="56268"/>
      </dsp:txXfrm>
    </dsp:sp>
    <dsp:sp modelId="{DEA596D7-4BBA-444A-8DE8-E39952D57FCE}">
      <dsp:nvSpPr>
        <dsp:cNvPr id="0" name=""/>
        <dsp:cNvSpPr/>
      </dsp:nvSpPr>
      <dsp:spPr>
        <a:xfrm>
          <a:off x="1242502" y="1031589"/>
          <a:ext cx="814780" cy="2328830"/>
        </a:xfrm>
        <a:custGeom>
          <a:avLst/>
          <a:gdLst/>
          <a:ahLst/>
          <a:cxnLst/>
          <a:rect l="0" t="0" r="0" b="0"/>
          <a:pathLst>
            <a:path>
              <a:moveTo>
                <a:pt x="0" y="2328830"/>
              </a:moveTo>
              <a:lnTo>
                <a:pt x="407390" y="2328830"/>
              </a:lnTo>
              <a:lnTo>
                <a:pt x="407390" y="0"/>
              </a:lnTo>
              <a:lnTo>
                <a:pt x="81478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1588211" y="2134323"/>
        <a:ext cx="123362" cy="123362"/>
      </dsp:txXfrm>
    </dsp:sp>
    <dsp:sp modelId="{64F6FE13-725F-4526-A7FA-35CDCD3D8281}">
      <dsp:nvSpPr>
        <dsp:cNvPr id="0" name=""/>
        <dsp:cNvSpPr/>
      </dsp:nvSpPr>
      <dsp:spPr>
        <a:xfrm rot="16200000">
          <a:off x="-2647052" y="2739398"/>
          <a:ext cx="6537067" cy="124204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Direct and Manage Project Execution</a:t>
          </a:r>
          <a:endParaRPr lang="en-US" sz="4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-2647052" y="2739398"/>
        <a:ext cx="6537067" cy="1242042"/>
      </dsp:txXfrm>
    </dsp:sp>
    <dsp:sp modelId="{F70E972C-3133-4D36-BB9B-14FD4F480C15}">
      <dsp:nvSpPr>
        <dsp:cNvPr id="0" name=""/>
        <dsp:cNvSpPr/>
      </dsp:nvSpPr>
      <dsp:spPr>
        <a:xfrm>
          <a:off x="2057282" y="410568"/>
          <a:ext cx="4073900" cy="124204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Perform Quality Assurance</a:t>
          </a:r>
          <a:endParaRPr lang="en-US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2057282" y="410568"/>
        <a:ext cx="4073900" cy="1242042"/>
      </dsp:txXfrm>
    </dsp:sp>
    <dsp:sp modelId="{3AE9F701-19D2-49AD-90AF-028492548E12}">
      <dsp:nvSpPr>
        <dsp:cNvPr id="0" name=""/>
        <dsp:cNvSpPr/>
      </dsp:nvSpPr>
      <dsp:spPr>
        <a:xfrm>
          <a:off x="2057282" y="1963121"/>
          <a:ext cx="4073900" cy="124204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Acquire Project Team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Develop Project Team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Manage Project Team</a:t>
          </a:r>
          <a:endParaRPr lang="en-US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2057282" y="1963121"/>
        <a:ext cx="4073900" cy="1242042"/>
      </dsp:txXfrm>
    </dsp:sp>
    <dsp:sp modelId="{29C4AD0C-F1C0-4138-A04A-97D2A4745514}">
      <dsp:nvSpPr>
        <dsp:cNvPr id="0" name=""/>
        <dsp:cNvSpPr/>
      </dsp:nvSpPr>
      <dsp:spPr>
        <a:xfrm>
          <a:off x="2057282" y="3515675"/>
          <a:ext cx="4073900" cy="124204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Distribute Information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Manage Stakeholder Expectations</a:t>
          </a:r>
          <a:endParaRPr lang="en-US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2057282" y="3515675"/>
        <a:ext cx="4073900" cy="1242042"/>
      </dsp:txXfrm>
    </dsp:sp>
    <dsp:sp modelId="{C39C0770-639E-4375-AB81-25F93CC308C1}">
      <dsp:nvSpPr>
        <dsp:cNvPr id="0" name=""/>
        <dsp:cNvSpPr/>
      </dsp:nvSpPr>
      <dsp:spPr>
        <a:xfrm>
          <a:off x="2057282" y="5068228"/>
          <a:ext cx="4073900" cy="124204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Conduct Procurements</a:t>
          </a:r>
          <a:endParaRPr lang="en-US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2057282" y="5068228"/>
        <a:ext cx="4073900" cy="124204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C48F23-76B6-4745-96E7-FBDFAA663287}">
      <dsp:nvSpPr>
        <dsp:cNvPr id="0" name=""/>
        <dsp:cNvSpPr/>
      </dsp:nvSpPr>
      <dsp:spPr>
        <a:xfrm>
          <a:off x="4291300" y="1470570"/>
          <a:ext cx="280699" cy="1229729"/>
        </a:xfrm>
        <a:custGeom>
          <a:avLst/>
          <a:gdLst/>
          <a:ahLst/>
          <a:cxnLst/>
          <a:rect l="0" t="0" r="0" b="0"/>
          <a:pathLst>
            <a:path>
              <a:moveTo>
                <a:pt x="280699" y="0"/>
              </a:moveTo>
              <a:lnTo>
                <a:pt x="280699" y="1229729"/>
              </a:lnTo>
              <a:lnTo>
                <a:pt x="0" y="122972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95977A-946B-416D-81E8-C4E685D19DA5}">
      <dsp:nvSpPr>
        <dsp:cNvPr id="0" name=""/>
        <dsp:cNvSpPr/>
      </dsp:nvSpPr>
      <dsp:spPr>
        <a:xfrm>
          <a:off x="4572000" y="1470570"/>
          <a:ext cx="3234723" cy="24594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78760"/>
              </a:lnTo>
              <a:lnTo>
                <a:pt x="3234723" y="2178760"/>
              </a:lnTo>
              <a:lnTo>
                <a:pt x="3234723" y="245945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3B81E9-733F-4AAE-9A09-D01B791EC1E6}">
      <dsp:nvSpPr>
        <dsp:cNvPr id="0" name=""/>
        <dsp:cNvSpPr/>
      </dsp:nvSpPr>
      <dsp:spPr>
        <a:xfrm>
          <a:off x="4526280" y="1470570"/>
          <a:ext cx="91440" cy="24594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5945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BFD82D-F07C-4CD1-AD79-0FD45374A8C1}">
      <dsp:nvSpPr>
        <dsp:cNvPr id="0" name=""/>
        <dsp:cNvSpPr/>
      </dsp:nvSpPr>
      <dsp:spPr>
        <a:xfrm>
          <a:off x="1337276" y="1470570"/>
          <a:ext cx="3234723" cy="2459459"/>
        </a:xfrm>
        <a:custGeom>
          <a:avLst/>
          <a:gdLst/>
          <a:ahLst/>
          <a:cxnLst/>
          <a:rect l="0" t="0" r="0" b="0"/>
          <a:pathLst>
            <a:path>
              <a:moveTo>
                <a:pt x="3234723" y="0"/>
              </a:moveTo>
              <a:lnTo>
                <a:pt x="3234723" y="2178760"/>
              </a:lnTo>
              <a:lnTo>
                <a:pt x="0" y="2178760"/>
              </a:lnTo>
              <a:lnTo>
                <a:pt x="0" y="245945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031AA6-C5B0-46A0-B600-A0030679100E}">
      <dsp:nvSpPr>
        <dsp:cNvPr id="0" name=""/>
        <dsp:cNvSpPr/>
      </dsp:nvSpPr>
      <dsp:spPr>
        <a:xfrm>
          <a:off x="3235337" y="133907"/>
          <a:ext cx="2673325" cy="133666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Monitor &amp; Control Project Work</a:t>
          </a:r>
          <a:endParaRPr lang="en-U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35337" y="133907"/>
        <a:ext cx="2673325" cy="1336662"/>
      </dsp:txXfrm>
    </dsp:sp>
    <dsp:sp modelId="{8CBE1FCB-D9DB-4F3A-8C74-1C7AEE7EBF19}">
      <dsp:nvSpPr>
        <dsp:cNvPr id="0" name=""/>
        <dsp:cNvSpPr/>
      </dsp:nvSpPr>
      <dsp:spPr>
        <a:xfrm>
          <a:off x="613" y="3930029"/>
          <a:ext cx="2673325" cy="133666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Control Scope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Control Schedule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Control Costs</a:t>
          </a:r>
          <a:endParaRPr lang="en-U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13" y="3930029"/>
        <a:ext cx="2673325" cy="1336662"/>
      </dsp:txXfrm>
    </dsp:sp>
    <dsp:sp modelId="{8A3E5AA4-4CE6-462D-8CFA-F40DD7FEF134}">
      <dsp:nvSpPr>
        <dsp:cNvPr id="0" name=""/>
        <dsp:cNvSpPr/>
      </dsp:nvSpPr>
      <dsp:spPr>
        <a:xfrm>
          <a:off x="3235337" y="3930029"/>
          <a:ext cx="2673325" cy="133666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Perform Quality Control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Report Performance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Monitor &amp; Control Risks</a:t>
          </a:r>
          <a:endParaRPr lang="en-U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35337" y="3930029"/>
        <a:ext cx="2673325" cy="1336662"/>
      </dsp:txXfrm>
    </dsp:sp>
    <dsp:sp modelId="{4B6E4316-75B4-4896-8DC7-A305D1141D1B}">
      <dsp:nvSpPr>
        <dsp:cNvPr id="0" name=""/>
        <dsp:cNvSpPr/>
      </dsp:nvSpPr>
      <dsp:spPr>
        <a:xfrm>
          <a:off x="6470060" y="3930029"/>
          <a:ext cx="2673325" cy="133666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Administer Procurements</a:t>
          </a:r>
          <a:endParaRPr lang="en-U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470060" y="3930029"/>
        <a:ext cx="2673325" cy="1336662"/>
      </dsp:txXfrm>
    </dsp:sp>
    <dsp:sp modelId="{B36973D2-6212-4AF5-AC6D-D56BD993DBD1}">
      <dsp:nvSpPr>
        <dsp:cNvPr id="0" name=""/>
        <dsp:cNvSpPr/>
      </dsp:nvSpPr>
      <dsp:spPr>
        <a:xfrm>
          <a:off x="1617975" y="2031968"/>
          <a:ext cx="2673325" cy="133666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Perform Integrated Change Control</a:t>
          </a:r>
          <a:endParaRPr lang="en-U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17975" y="2031968"/>
        <a:ext cx="2673325" cy="133666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725AAC-47CD-422C-B4CC-A4900F789D9B}">
      <dsp:nvSpPr>
        <dsp:cNvPr id="0" name=""/>
        <dsp:cNvSpPr/>
      </dsp:nvSpPr>
      <dsp:spPr>
        <a:xfrm rot="10800000">
          <a:off x="0" y="0"/>
          <a:ext cx="6096000" cy="1354666"/>
        </a:xfrm>
        <a:prstGeom prst="trapezoid">
          <a:avLst>
            <a:gd name="adj" fmla="val 7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Close Project or Phase</a:t>
          </a:r>
          <a:endParaRPr lang="en-US" sz="28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 rot="-10800000">
        <a:off x="1066799" y="0"/>
        <a:ext cx="3962400" cy="1354666"/>
      </dsp:txXfrm>
    </dsp:sp>
    <dsp:sp modelId="{CC2B7943-D768-4266-BA45-BA071857C12D}">
      <dsp:nvSpPr>
        <dsp:cNvPr id="0" name=""/>
        <dsp:cNvSpPr/>
      </dsp:nvSpPr>
      <dsp:spPr>
        <a:xfrm rot="10800000">
          <a:off x="1015999" y="1354666"/>
          <a:ext cx="4064000" cy="1354666"/>
        </a:xfrm>
        <a:prstGeom prst="trapezoid">
          <a:avLst>
            <a:gd name="adj" fmla="val 7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Close Procurements</a:t>
          </a:r>
          <a:endParaRPr lang="en-US" sz="28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 rot="-10800000">
        <a:off x="1727199" y="1354666"/>
        <a:ext cx="2641600" cy="1354666"/>
      </dsp:txXfrm>
    </dsp:sp>
    <dsp:sp modelId="{FB9B2353-1E39-4C26-8087-D2FD81E532A1}">
      <dsp:nvSpPr>
        <dsp:cNvPr id="0" name=""/>
        <dsp:cNvSpPr/>
      </dsp:nvSpPr>
      <dsp:spPr>
        <a:xfrm rot="10800000">
          <a:off x="2026920" y="2709333"/>
          <a:ext cx="2032000" cy="1354666"/>
        </a:xfrm>
        <a:prstGeom prst="trapezoid">
          <a:avLst>
            <a:gd name="adj" fmla="val 7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Eval</a:t>
          </a:r>
          <a:endParaRPr lang="en-US" sz="28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 rot="-10800000">
        <a:off x="2026920" y="2709333"/>
        <a:ext cx="2032000" cy="135466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420936-1668-41E0-8894-0D36CEBA4FCE}">
      <dsp:nvSpPr>
        <dsp:cNvPr id="0" name=""/>
        <dsp:cNvSpPr/>
      </dsp:nvSpPr>
      <dsp:spPr>
        <a:xfrm>
          <a:off x="1071" y="48452"/>
          <a:ext cx="2090348" cy="2090348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15039" tIns="26670" rIns="115039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Have a Plan</a:t>
          </a:r>
          <a:endParaRPr lang="en-US" sz="21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307195" y="354576"/>
        <a:ext cx="1478100" cy="1478100"/>
      </dsp:txXfrm>
    </dsp:sp>
    <dsp:sp modelId="{1804DD24-B9EC-4984-879A-110E80A56FF9}">
      <dsp:nvSpPr>
        <dsp:cNvPr id="0" name=""/>
        <dsp:cNvSpPr/>
      </dsp:nvSpPr>
      <dsp:spPr>
        <a:xfrm>
          <a:off x="1673350" y="48452"/>
          <a:ext cx="2090348" cy="2090348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15039" tIns="26670" rIns="115039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Build Flexibility</a:t>
          </a:r>
          <a:endParaRPr lang="en-US" sz="21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1979474" y="354576"/>
        <a:ext cx="1478100" cy="1478100"/>
      </dsp:txXfrm>
    </dsp:sp>
    <dsp:sp modelId="{37CB290D-399A-415D-BB9E-D9797BB757EB}">
      <dsp:nvSpPr>
        <dsp:cNvPr id="0" name=""/>
        <dsp:cNvSpPr/>
      </dsp:nvSpPr>
      <dsp:spPr>
        <a:xfrm>
          <a:off x="3345629" y="48452"/>
          <a:ext cx="2090348" cy="2090348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15039" tIns="26670" rIns="115039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Involve Stake-holders</a:t>
          </a:r>
          <a:endParaRPr lang="en-US" sz="21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3651753" y="354576"/>
        <a:ext cx="1478100" cy="1478100"/>
      </dsp:txXfrm>
    </dsp:sp>
    <dsp:sp modelId="{91966A19-CAE9-4A86-8748-FFCD7D1DFDC2}">
      <dsp:nvSpPr>
        <dsp:cNvPr id="0" name=""/>
        <dsp:cNvSpPr/>
      </dsp:nvSpPr>
      <dsp:spPr>
        <a:xfrm>
          <a:off x="5017908" y="48452"/>
          <a:ext cx="2090348" cy="2090348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15039" tIns="26670" rIns="115039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Communi-cate</a:t>
          </a:r>
          <a:r>
            <a:rPr lang="en-US" sz="21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...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(a lot)</a:t>
          </a:r>
          <a:endParaRPr lang="en-US" sz="21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5324032" y="354576"/>
        <a:ext cx="1478100" cy="1478100"/>
      </dsp:txXfrm>
    </dsp:sp>
    <dsp:sp modelId="{2AA6FF0E-2157-4956-882E-294085B069F9}">
      <dsp:nvSpPr>
        <dsp:cNvPr id="0" name=""/>
        <dsp:cNvSpPr/>
      </dsp:nvSpPr>
      <dsp:spPr>
        <a:xfrm>
          <a:off x="6690187" y="48452"/>
          <a:ext cx="2090348" cy="2090348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15039" tIns="26670" rIns="115039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Follow the Process</a:t>
          </a:r>
          <a:endParaRPr lang="en-US" sz="21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6996311" y="354576"/>
        <a:ext cx="1478100" cy="14781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7E3418-9687-425F-9412-3D14482016C1}" type="datetimeFigureOut">
              <a:rPr lang="en-CA" smtClean="0"/>
              <a:t>08/07/2013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637363-6991-4D1E-BB49-981DB799A4F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652245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A48FC1-EC79-44D2-9BDF-98771D6FA1AD}" type="datetimeFigureOut">
              <a:rPr lang="en-US" smtClean="0"/>
              <a:t>7/8/2013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A98737-427B-482D-B394-BADC3AD3E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735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51520" y="260648"/>
            <a:ext cx="684076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baseline="0"/>
            </a:lvl1pPr>
          </a:lstStyle>
          <a:p>
            <a:r>
              <a:rPr lang="en-US" dirty="0" smtClean="0"/>
              <a:t>Title Slide – Co-Branded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45102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72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3833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867"/>
            <a:ext cx="5486400" cy="8043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EAFC0-E17A-43F4-B8AF-BDEDC218A6AE}" type="datetimeFigureOut">
              <a:rPr lang="en-CA" smtClean="0"/>
              <a:t>08/07/2013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4522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EAFC0-E17A-43F4-B8AF-BDEDC218A6AE}" type="datetimeFigureOut">
              <a:rPr lang="en-CA" smtClean="0"/>
              <a:t>08/07/2013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508537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EAFC0-E17A-43F4-B8AF-BDEDC218A6AE}" type="datetimeFigureOut">
              <a:rPr lang="en-CA" smtClean="0"/>
              <a:t>08/07/2013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182073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4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74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EAFC0-E17A-43F4-B8AF-BDEDC218A6AE}" type="datetimeFigureOut">
              <a:rPr lang="en-CA" smtClean="0"/>
              <a:t>08/07/2013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08614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4584"/>
            <a:ext cx="4040188" cy="6413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5934"/>
            <a:ext cx="4040188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4584"/>
            <a:ext cx="4041775" cy="6413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5934"/>
            <a:ext cx="4041775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EAFC0-E17A-43F4-B8AF-BDEDC218A6AE}" type="datetimeFigureOut">
              <a:rPr lang="en-CA" smtClean="0"/>
              <a:t>08/07/2013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37271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EAFC0-E17A-43F4-B8AF-BDEDC218A6AE}" type="datetimeFigureOut">
              <a:rPr lang="en-CA" smtClean="0"/>
              <a:t>08/07/2013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64029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EAFC0-E17A-43F4-B8AF-BDEDC218A6AE}" type="datetimeFigureOut">
              <a:rPr lang="en-CA" smtClean="0"/>
              <a:t>08/07/2013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853856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2"/>
            <a:ext cx="3008313" cy="116204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25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05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EAFC0-E17A-43F4-B8AF-BDEDC218A6AE}" type="datetimeFigureOut">
              <a:rPr lang="en-CA" smtClean="0"/>
              <a:t>08/07/2013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158861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72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3833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867"/>
            <a:ext cx="5486400" cy="8043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EAFC0-E17A-43F4-B8AF-BDEDC218A6AE}" type="datetimeFigureOut">
              <a:rPr lang="en-CA" smtClean="0"/>
              <a:t>08/07/2013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448570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C8EAFC0-E17A-43F4-B8AF-BDEDC218A6AE}" type="datetimeFigureOut">
              <a:rPr lang="en-CA" smtClean="0"/>
              <a:pPr/>
              <a:t>08/07/2013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24963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51520" y="260648"/>
            <a:ext cx="684076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baseline="0"/>
            </a:lvl1pPr>
          </a:lstStyle>
          <a:p>
            <a:r>
              <a:rPr lang="en-US" dirty="0" smtClean="0"/>
              <a:t>Title Slide – Co-Branded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511707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C8EAFC0-E17A-43F4-B8AF-BDEDC218A6AE}" type="datetimeFigureOut">
              <a:rPr lang="en-CA" smtClean="0"/>
              <a:pPr/>
              <a:t>08/07/2013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89409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4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74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C8EAFC0-E17A-43F4-B8AF-BDEDC218A6AE}" type="datetimeFigureOut">
              <a:rPr lang="en-CA" smtClean="0"/>
              <a:pPr/>
              <a:t>08/07/2013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101388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4584"/>
            <a:ext cx="4040188" cy="6413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5934"/>
            <a:ext cx="4040188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4584"/>
            <a:ext cx="4041775" cy="6413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5934"/>
            <a:ext cx="4041775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C8EAFC0-E17A-43F4-B8AF-BDEDC218A6AE}" type="datetimeFigureOut">
              <a:rPr lang="en-CA" smtClean="0"/>
              <a:pPr/>
              <a:t>08/07/2013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861127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C8EAFC0-E17A-43F4-B8AF-BDEDC218A6AE}" type="datetimeFigureOut">
              <a:rPr lang="en-CA" smtClean="0"/>
              <a:pPr/>
              <a:t>08/07/2013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433809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C8EAFC0-E17A-43F4-B8AF-BDEDC218A6AE}" type="datetimeFigureOut">
              <a:rPr lang="en-CA" smtClean="0"/>
              <a:pPr/>
              <a:t>08/07/2013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678612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2"/>
            <a:ext cx="3008313" cy="116204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25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05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C8EAFC0-E17A-43F4-B8AF-BDEDC218A6AE}" type="datetimeFigureOut">
              <a:rPr lang="en-CA" smtClean="0"/>
              <a:pPr/>
              <a:t>08/07/2013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742705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72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3833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867"/>
            <a:ext cx="5486400" cy="8043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C8EAFC0-E17A-43F4-B8AF-BDEDC218A6AE}" type="datetimeFigureOut">
              <a:rPr lang="en-CA" smtClean="0"/>
              <a:pPr/>
              <a:t>08/07/2013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352980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C8EAFC0-E17A-43F4-B8AF-BDEDC218A6AE}" type="datetimeFigureOut">
              <a:rPr lang="en-CA" smtClean="0"/>
              <a:pPr/>
              <a:t>08/07/2013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817743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C8EAFC0-E17A-43F4-B8AF-BDEDC218A6AE}" type="datetimeFigureOut">
              <a:rPr lang="en-CA" smtClean="0"/>
              <a:pPr/>
              <a:t>08/07/2013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70264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4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74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C8EAFC0-E17A-43F4-B8AF-BDEDC218A6AE}" type="datetimeFigureOut">
              <a:rPr lang="en-CA" smtClean="0"/>
              <a:pPr/>
              <a:t>08/07/2013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96275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EAFC0-E17A-43F4-B8AF-BDEDC218A6AE}" type="datetimeFigureOut">
              <a:rPr lang="en-CA" smtClean="0"/>
              <a:t>08/07/2013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81971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4584"/>
            <a:ext cx="4040188" cy="6413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5934"/>
            <a:ext cx="4040188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4584"/>
            <a:ext cx="4041775" cy="6413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5934"/>
            <a:ext cx="4041775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C8EAFC0-E17A-43F4-B8AF-BDEDC218A6AE}" type="datetimeFigureOut">
              <a:rPr lang="en-CA" smtClean="0"/>
              <a:pPr/>
              <a:t>08/07/2013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5803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C8EAFC0-E17A-43F4-B8AF-BDEDC218A6AE}" type="datetimeFigureOut">
              <a:rPr lang="en-CA" smtClean="0"/>
              <a:pPr/>
              <a:t>08/07/2013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814107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C8EAFC0-E17A-43F4-B8AF-BDEDC218A6AE}" type="datetimeFigureOut">
              <a:rPr lang="en-CA" smtClean="0"/>
              <a:pPr/>
              <a:t>08/07/2013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541102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2"/>
            <a:ext cx="3008313" cy="116204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25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05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C8EAFC0-E17A-43F4-B8AF-BDEDC218A6AE}" type="datetimeFigureOut">
              <a:rPr lang="en-CA" smtClean="0"/>
              <a:pPr/>
              <a:t>08/07/2013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188940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72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3833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867"/>
            <a:ext cx="5486400" cy="8043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C8EAFC0-E17A-43F4-B8AF-BDEDC218A6AE}" type="datetimeFigureOut">
              <a:rPr lang="en-CA" smtClean="0"/>
              <a:pPr/>
              <a:t>08/07/2013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43396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EAFC0-E17A-43F4-B8AF-BDEDC218A6AE}" type="datetimeFigureOut">
              <a:rPr lang="en-CA" smtClean="0"/>
              <a:t>08/07/2013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</p:spPr>
        <p:txBody>
          <a:bodyPr/>
          <a:lstStyle/>
          <a:p>
            <a:fld id="{1144D88C-7F96-491A-A393-859FECCF6798}" type="slidenum">
              <a:rPr lang="en-CA" smtClean="0"/>
              <a:t>‹#›</a:t>
            </a:fld>
            <a:endParaRPr lang="en-CA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6872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4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74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EAFC0-E17A-43F4-B8AF-BDEDC218A6AE}" type="datetimeFigureOut">
              <a:rPr lang="en-CA" smtClean="0"/>
              <a:t>08/07/2013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39814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4584"/>
            <a:ext cx="4040188" cy="6413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5934"/>
            <a:ext cx="4040188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4584"/>
            <a:ext cx="4041775" cy="6413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5934"/>
            <a:ext cx="4041775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EAFC0-E17A-43F4-B8AF-BDEDC218A6AE}" type="datetimeFigureOut">
              <a:rPr lang="en-CA" smtClean="0"/>
              <a:t>08/07/2013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64820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EAFC0-E17A-43F4-B8AF-BDEDC218A6AE}" type="datetimeFigureOut">
              <a:rPr lang="en-CA" smtClean="0"/>
              <a:t>08/07/2013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9078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EAFC0-E17A-43F4-B8AF-BDEDC218A6AE}" type="datetimeFigureOut">
              <a:rPr lang="en-CA" smtClean="0"/>
              <a:t>08/07/2013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22037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2"/>
            <a:ext cx="3008313" cy="116204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25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05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EAFC0-E17A-43F4-B8AF-BDEDC218A6AE}" type="datetimeFigureOut">
              <a:rPr lang="en-CA" smtClean="0"/>
              <a:t>08/07/2013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</p:spPr>
        <p:txBody>
          <a:bodyPr/>
          <a:lstStyle/>
          <a:p>
            <a:fld id="{1144D88C-7F96-491A-A393-859FECCF679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85688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.jpg"/><Relationship Id="rId4" Type="http://schemas.openxmlformats.org/officeDocument/2006/relationships/slideLayout" Target="../slideLayouts/slideLayout6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4.jpg"/><Relationship Id="rId4" Type="http://schemas.openxmlformats.org/officeDocument/2006/relationships/slideLayout" Target="../slideLayouts/slideLayout14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10" Type="http://schemas.openxmlformats.org/officeDocument/2006/relationships/image" Target="../media/image5.jpg"/><Relationship Id="rId4" Type="http://schemas.openxmlformats.org/officeDocument/2006/relationships/slideLayout" Target="../slideLayouts/slideLayout22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10" Type="http://schemas.openxmlformats.org/officeDocument/2006/relationships/image" Target="../media/image6.jpg"/><Relationship Id="rId4" Type="http://schemas.openxmlformats.org/officeDocument/2006/relationships/slideLayout" Target="../slideLayouts/slideLayout30.xml"/><Relationship Id="rId9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6696744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Title Slide – Co-Branded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42346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baseline="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6696744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Title Slide – Co-Branded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40640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baseline="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EAFC0-E17A-43F4-B8AF-BDEDC218A6AE}" type="datetimeFigureOut">
              <a:rPr lang="en-CA" smtClean="0"/>
              <a:t>08/07/2013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07583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EAFC0-E17A-43F4-B8AF-BDEDC218A6AE}" type="datetimeFigureOut">
              <a:rPr lang="en-CA" smtClean="0"/>
              <a:t>08/07/2013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2264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C8EAFC0-E17A-43F4-B8AF-BDEDC218A6AE}" type="datetimeFigureOut">
              <a:rPr lang="en-CA" smtClean="0"/>
              <a:pPr/>
              <a:t>08/07/2013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81312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C8EAFC0-E17A-43F4-B8AF-BDEDC218A6AE}" type="datetimeFigureOut">
              <a:rPr lang="en-CA" smtClean="0"/>
              <a:pPr/>
              <a:t>08/07/2013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4431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568952" cy="1512168"/>
          </a:xfrm>
        </p:spPr>
        <p:txBody>
          <a:bodyPr>
            <a:no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Months vs. 8 Weeks: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Rapid-Project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LMS Implementation</a:t>
            </a:r>
            <a:endParaRPr lang="en-CA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2852936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Thomas J. Tobin</a:t>
            </a:r>
          </a:p>
          <a:p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Northeastern Illinois University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176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858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Initiating</a:t>
            </a:r>
            <a:endParaRPr lang="en-US" sz="24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429586"/>
            <a:ext cx="2646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Develop Project Charter</a:t>
            </a:r>
          </a:p>
        </p:txBody>
      </p:sp>
      <p:pic>
        <p:nvPicPr>
          <p:cNvPr id="4098" name="Picture 2" descr="C:\Users\Thomas J Tobin\AppData\Local\Microsoft\Windows\Temporary Internet Files\Content.IE5\5F35LX1D\MP90043850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971" y="1965960"/>
            <a:ext cx="2459736" cy="32004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937760" y="1417320"/>
            <a:ext cx="2339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Identify Stakeholders</a:t>
            </a:r>
          </a:p>
        </p:txBody>
      </p:sp>
      <p:pic>
        <p:nvPicPr>
          <p:cNvPr id="4100" name="Picture 4" descr="C:\Users\Thomas J Tobin\AppData\Local\Microsoft\Windows\Temporary Internet Files\Content.IE5\P8COV1O8\MP900443256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904" y="2013585"/>
            <a:ext cx="3452813" cy="31527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54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5576" y="5949280"/>
            <a:ext cx="4937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Initiating: The Local Team</a:t>
            </a:r>
            <a:endParaRPr lang="en-US" sz="24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44000" cy="436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9020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5576" y="5949280"/>
            <a:ext cx="4937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Initiating: </a:t>
            </a:r>
            <a:r>
              <a:rPr lang="en-US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The Rapid Project</a:t>
            </a:r>
            <a:endParaRPr lang="en-US" sz="24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" name="Picture 2" descr="C:\Documents and Settings\tjtobin\Local Settings\Temporary Internet Files\Content.IE5\58021AC1\MC90022926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1332"/>
            <a:ext cx="1410919" cy="1801368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95736" y="1161332"/>
            <a:ext cx="59046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Ask for templates and planning files before the project starts.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Provide core setup information to the vendor ahead of time.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Ensure that communication funnels through only one point each for the client and the vendor.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Develop a charter agreement.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Identify all stakeholders, and create a “super board” of the most involved.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245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891072"/>
            <a:ext cx="7314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Planning</a:t>
            </a:r>
            <a:endParaRPr lang="en-US" sz="24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002506483"/>
              </p:ext>
            </p:extLst>
          </p:nvPr>
        </p:nvGraphicFramePr>
        <p:xfrm>
          <a:off x="4282" y="0"/>
          <a:ext cx="9139718" cy="5517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0457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021288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Planning</a:t>
            </a:r>
            <a:endParaRPr lang="en-US" sz="24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579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554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5576" y="6037379"/>
            <a:ext cx="4937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Planning: PM to PM</a:t>
            </a:r>
            <a:endParaRPr lang="en-US" sz="24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4" y="35823"/>
            <a:ext cx="8807144" cy="5542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16332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5576" y="6037379"/>
            <a:ext cx="4937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Planning: </a:t>
            </a:r>
            <a:r>
              <a:rPr lang="en-US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The Rapid Project</a:t>
            </a:r>
            <a:endParaRPr lang="en-US" sz="24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95736" y="1153621"/>
            <a:ext cx="590465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lan tasks to be accomplished in parallel, rather than serially.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Assign resources to tasks, and plan for backups/handoffs.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Develop a “flow to the work” strategy.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Create a gated plan for major milestones and phases.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Find many people to support multiple tasks, each for a short interval (rather than one person to do all tasks).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Designate one person as a task-schedule checker (usually the PM).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 descr="C:\Documents and Settings\tjtobin\Local Settings\Temporary Internet Files\Content.IE5\7D9WUCGX\MC90036304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26" y="1161332"/>
            <a:ext cx="1827886" cy="1535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6898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72200" y="1700808"/>
            <a:ext cx="2772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Executing</a:t>
            </a:r>
            <a:endParaRPr lang="en-US" sz="24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609139347"/>
              </p:ext>
            </p:extLst>
          </p:nvPr>
        </p:nvGraphicFramePr>
        <p:xfrm>
          <a:off x="24533" y="0"/>
          <a:ext cx="6131643" cy="6720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626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433" y="0"/>
            <a:ext cx="7863840" cy="5573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-133924" y="593467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Executing</a:t>
            </a:r>
            <a:endParaRPr lang="en-US" sz="24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7433" y="0"/>
            <a:ext cx="7863840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latin typeface="Arial" pitchFamily="34" charset="0"/>
                <a:cs typeface="Arial" pitchFamily="34" charset="0"/>
              </a:rPr>
              <a:t>LMS RFP Task Force</a:t>
            </a:r>
            <a:endParaRPr lang="en-US" sz="11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100" b="1" dirty="0">
                <a:latin typeface="Arial" pitchFamily="34" charset="0"/>
                <a:cs typeface="Arial" pitchFamily="34" charset="0"/>
              </a:rPr>
              <a:t>Meeting Agenda</a:t>
            </a:r>
            <a:endParaRPr lang="en-US" sz="11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100" b="1" dirty="0">
                <a:latin typeface="Arial" pitchFamily="34" charset="0"/>
                <a:cs typeface="Arial" pitchFamily="34" charset="0"/>
              </a:rPr>
              <a:t>March 14, 2012</a:t>
            </a:r>
            <a:endParaRPr lang="en-US" sz="1100" dirty="0">
              <a:latin typeface="Arial" pitchFamily="34" charset="0"/>
              <a:cs typeface="Arial" pitchFamily="34" charset="0"/>
            </a:endParaRPr>
          </a:p>
          <a:p>
            <a:r>
              <a:rPr lang="en-US" sz="1100" b="1" dirty="0">
                <a:latin typeface="Arial" pitchFamily="34" charset="0"/>
                <a:cs typeface="Arial" pitchFamily="34" charset="0"/>
              </a:rPr>
              <a:t> 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Action </a:t>
            </a:r>
            <a:r>
              <a:rPr lang="en-US" sz="1100" b="1" dirty="0">
                <a:latin typeface="Arial" pitchFamily="34" charset="0"/>
                <a:cs typeface="Arial" pitchFamily="34" charset="0"/>
              </a:rPr>
              <a:t>Items from Last Week</a:t>
            </a:r>
            <a:endParaRPr lang="en-US" sz="1100" dirty="0">
              <a:latin typeface="Arial" pitchFamily="34" charset="0"/>
              <a:cs typeface="Arial" pitchFamily="34" charset="0"/>
            </a:endParaRPr>
          </a:p>
          <a:p>
            <a:r>
              <a:rPr lang="en-US" sz="1100" b="1" dirty="0">
                <a:latin typeface="Arial" pitchFamily="34" charset="0"/>
                <a:cs typeface="Arial" pitchFamily="34" charset="0"/>
              </a:rPr>
              <a:t> </a:t>
            </a:r>
            <a:endParaRPr lang="en-US" sz="1100" dirty="0">
              <a:latin typeface="Arial" pitchFamily="34" charset="0"/>
              <a:cs typeface="Arial" pitchFamily="34" charset="0"/>
            </a:endParaRP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100" dirty="0" smtClean="0">
                <a:latin typeface="Arial" pitchFamily="34" charset="0"/>
                <a:cs typeface="Arial" pitchFamily="34" charset="0"/>
              </a:rPr>
              <a:t>BB 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is reviewing the general vendor-viability requirements.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100" dirty="0" smtClean="0">
                <a:latin typeface="Arial" pitchFamily="34" charset="0"/>
                <a:cs typeface="Arial" pitchFamily="34" charset="0"/>
              </a:rPr>
              <a:t>BB 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will check with Purchasing about how to respond to vendors who don’t want to share financial information.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100" dirty="0" smtClean="0">
                <a:latin typeface="Arial" pitchFamily="34" charset="0"/>
                <a:cs typeface="Arial" pitchFamily="34" charset="0"/>
              </a:rPr>
              <a:t>BR 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to categorize the reference-interview questions.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100" dirty="0" smtClean="0">
                <a:latin typeface="Arial" pitchFamily="34" charset="0"/>
                <a:cs typeface="Arial" pitchFamily="34" charset="0"/>
              </a:rPr>
              <a:t>EH 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will divide up the reference-call tasks for all Task Force members.</a:t>
            </a:r>
          </a:p>
          <a:p>
            <a:r>
              <a:rPr lang="en-US" sz="1100" b="1" dirty="0">
                <a:latin typeface="Arial" pitchFamily="34" charset="0"/>
                <a:cs typeface="Arial" pitchFamily="34" charset="0"/>
              </a:rPr>
              <a:t> </a:t>
            </a:r>
            <a:endParaRPr lang="en-US" sz="1100" dirty="0">
              <a:latin typeface="Arial" pitchFamily="34" charset="0"/>
              <a:cs typeface="Arial" pitchFamily="34" charset="0"/>
            </a:endParaRPr>
          </a:p>
          <a:p>
            <a:r>
              <a:rPr lang="en-US" sz="1100" b="1" dirty="0">
                <a:latin typeface="Arial" pitchFamily="34" charset="0"/>
                <a:cs typeface="Arial" pitchFamily="34" charset="0"/>
              </a:rPr>
              <a:t>Viability: Reference Call Setup Report</a:t>
            </a:r>
            <a:endParaRPr lang="en-US" sz="1100" dirty="0">
              <a:latin typeface="Arial" pitchFamily="34" charset="0"/>
              <a:cs typeface="Arial" pitchFamily="34" charset="0"/>
            </a:endParaRPr>
          </a:p>
          <a:p>
            <a:r>
              <a:rPr lang="en-US" sz="1100" dirty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en-US" sz="1100" b="1" dirty="0">
                <a:latin typeface="Arial" pitchFamily="34" charset="0"/>
                <a:cs typeface="Arial" pitchFamily="34" charset="0"/>
              </a:rPr>
              <a:t>Tech Review: Status Update from UTS</a:t>
            </a:r>
            <a:endParaRPr lang="en-US" sz="1100" dirty="0">
              <a:latin typeface="Arial" pitchFamily="34" charset="0"/>
              <a:cs typeface="Arial" pitchFamily="34" charset="0"/>
            </a:endParaRPr>
          </a:p>
          <a:p>
            <a:r>
              <a:rPr lang="en-US" sz="1100" dirty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en-US" sz="1100" b="1" dirty="0">
                <a:latin typeface="Arial" pitchFamily="34" charset="0"/>
                <a:cs typeface="Arial" pitchFamily="34" charset="0"/>
              </a:rPr>
              <a:t>Cost: Financial Disclosure Review Process</a:t>
            </a:r>
            <a:endParaRPr lang="en-US" sz="1100" dirty="0">
              <a:latin typeface="Arial" pitchFamily="34" charset="0"/>
              <a:cs typeface="Arial" pitchFamily="34" charset="0"/>
            </a:endParaRPr>
          </a:p>
          <a:p>
            <a:r>
              <a:rPr lang="en-US" sz="1100" dirty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en-US" sz="1100" b="1" dirty="0">
                <a:latin typeface="Arial" pitchFamily="34" charset="0"/>
                <a:cs typeface="Arial" pitchFamily="34" charset="0"/>
              </a:rPr>
              <a:t>Functional Review: Status Update</a:t>
            </a:r>
            <a:endParaRPr lang="en-US" sz="1100" dirty="0">
              <a:latin typeface="Arial" pitchFamily="34" charset="0"/>
              <a:cs typeface="Arial" pitchFamily="34" charset="0"/>
            </a:endParaRPr>
          </a:p>
          <a:p>
            <a:r>
              <a:rPr lang="en-US" sz="1100" dirty="0">
                <a:latin typeface="Arial" pitchFamily="34" charset="0"/>
                <a:cs typeface="Arial" pitchFamily="34" charset="0"/>
              </a:rPr>
              <a:t> 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100" dirty="0" smtClean="0">
                <a:latin typeface="Arial" pitchFamily="34" charset="0"/>
                <a:cs typeface="Arial" pitchFamily="34" charset="0"/>
              </a:rPr>
              <a:t>TT: 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Need to Extend FRT Evaluations by 1 Week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100" dirty="0" smtClean="0">
                <a:latin typeface="Arial" pitchFamily="34" charset="0"/>
                <a:cs typeface="Arial" pitchFamily="34" charset="0"/>
              </a:rPr>
              <a:t>MR: 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Vendor 4 Setup Concerns</a:t>
            </a:r>
          </a:p>
          <a:p>
            <a:r>
              <a:rPr lang="en-US" sz="1100" dirty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en-US" sz="1100" b="1" dirty="0">
                <a:latin typeface="Arial" pitchFamily="34" charset="0"/>
                <a:cs typeface="Arial" pitchFamily="34" charset="0"/>
              </a:rPr>
              <a:t>Calendar: Looking Ahead to April and May</a:t>
            </a:r>
            <a:endParaRPr lang="en-US" sz="1100" dirty="0">
              <a:latin typeface="Arial" pitchFamily="34" charset="0"/>
              <a:cs typeface="Arial" pitchFamily="34" charset="0"/>
            </a:endParaRPr>
          </a:p>
          <a:p>
            <a:r>
              <a:rPr lang="en-US" sz="1100" dirty="0">
                <a:latin typeface="Arial" pitchFamily="34" charset="0"/>
                <a:cs typeface="Arial" pitchFamily="34" charset="0"/>
              </a:rPr>
              <a:t> 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100" dirty="0" smtClean="0">
                <a:latin typeface="Arial" pitchFamily="34" charset="0"/>
                <a:cs typeface="Arial" pitchFamily="34" charset="0"/>
              </a:rPr>
              <a:t>TT: 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Revised Flow Chart and Calendar</a:t>
            </a:r>
          </a:p>
          <a:p>
            <a:r>
              <a:rPr lang="en-US" sz="1100" dirty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en-US" sz="1100" b="1" dirty="0">
                <a:latin typeface="Arial" pitchFamily="34" charset="0"/>
                <a:cs typeface="Arial" pitchFamily="34" charset="0"/>
              </a:rPr>
              <a:t>Communication: Status Check from Admin Team Meeting &amp; Campus Newspaper</a:t>
            </a:r>
            <a:endParaRPr lang="en-US" sz="1100" dirty="0">
              <a:latin typeface="Arial" pitchFamily="34" charset="0"/>
              <a:cs typeface="Arial" pitchFamily="34" charset="0"/>
            </a:endParaRPr>
          </a:p>
          <a:p>
            <a:r>
              <a:rPr lang="en-US" sz="1100" dirty="0">
                <a:latin typeface="Arial" pitchFamily="34" charset="0"/>
                <a:cs typeface="Arial" pitchFamily="34" charset="0"/>
              </a:rPr>
              <a:t> 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100" dirty="0" smtClean="0">
                <a:latin typeface="Arial" pitchFamily="34" charset="0"/>
                <a:cs typeface="Arial" pitchFamily="34" charset="0"/>
              </a:rPr>
              <a:t>EH 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&amp;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BB</a:t>
            </a:r>
            <a:endParaRPr lang="en-US" sz="1100" dirty="0">
              <a:latin typeface="Arial" pitchFamily="34" charset="0"/>
              <a:cs typeface="Arial" pitchFamily="34" charset="0"/>
            </a:endParaRPr>
          </a:p>
          <a:p>
            <a:r>
              <a:rPr lang="en-US" sz="1100" dirty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en-US" sz="1100" b="1" dirty="0">
                <a:latin typeface="Arial" pitchFamily="34" charset="0"/>
                <a:cs typeface="Arial" pitchFamily="34" charset="0"/>
              </a:rPr>
              <a:t>Training: 3 Models, Need Feedback</a:t>
            </a:r>
            <a:endParaRPr lang="en-US" sz="1100" dirty="0">
              <a:latin typeface="Arial" pitchFamily="34" charset="0"/>
              <a:cs typeface="Arial" pitchFamily="34" charset="0"/>
            </a:endParaRPr>
          </a:p>
          <a:p>
            <a:r>
              <a:rPr lang="en-US" sz="1100" dirty="0">
                <a:latin typeface="Arial" pitchFamily="34" charset="0"/>
                <a:cs typeface="Arial" pitchFamily="34" charset="0"/>
              </a:rPr>
              <a:t> 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100" dirty="0" smtClean="0">
                <a:latin typeface="Arial" pitchFamily="34" charset="0"/>
                <a:cs typeface="Arial" pitchFamily="34" charset="0"/>
              </a:rPr>
              <a:t>Entire Task 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Force</a:t>
            </a:r>
          </a:p>
        </p:txBody>
      </p:sp>
    </p:spTree>
    <p:extLst>
      <p:ext uri="{BB962C8B-B14F-4D97-AF65-F5344CB8AC3E}">
        <p14:creationId xmlns:p14="http://schemas.microsoft.com/office/powerpoint/2010/main" val="365802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78682" y="1268760"/>
            <a:ext cx="30653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Executing: </a:t>
            </a:r>
          </a:p>
          <a:p>
            <a:pPr algn="ctr"/>
            <a:r>
              <a:rPr lang="en-US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PM to PM</a:t>
            </a:r>
            <a:endParaRPr lang="en-US" sz="24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6078682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8168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858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The Need</a:t>
            </a:r>
            <a:endParaRPr lang="en-US" sz="24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03152" y="1417320"/>
            <a:ext cx="558932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Campus leaders typically make no larger expenditure than on the 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Learning Management System (LMS)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that hosts their e-course content. </a:t>
            </a: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increase the efficiency and transparency of the process of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implementing the LMS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NEIU followed a 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phased approach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using the structures and processes of formal 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project management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You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will learn the 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key processes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of project management, and take away practical 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how-to tips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on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implementing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new LMS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quickly or adding elements to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 existing one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But first…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Documents and Settings\tjtobin\Local Settings\Temporary Internet Files\Content.IE5\EJOHOAM7\MP900316957[1]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" y="1600200"/>
            <a:ext cx="2468880" cy="36576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91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934670"/>
            <a:ext cx="6444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Executing: The Rapid Project</a:t>
            </a:r>
            <a:endParaRPr lang="en-US" sz="24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5736" y="1153621"/>
            <a:ext cx="590465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Perform random quality checks on specific tasks.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Keep a prioritized action-items list.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Distribute information regularly via the project managers.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Create 1-on-1 time for stakeholders experiencing challenges.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Ensure that task resources know whom to notify about completion, and to who to hand off.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Increase communication frequency between PMs.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Documents and Settings\tjtobin\Local Settings\Temporary Internet Files\Content.IE5\5KTFC90G\MP90039048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53621"/>
            <a:ext cx="1611862" cy="2259619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462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949280"/>
            <a:ext cx="7020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Monitoring &amp; Controlling</a:t>
            </a:r>
            <a:endParaRPr lang="en-US" sz="24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386955829"/>
              </p:ext>
            </p:extLst>
          </p:nvPr>
        </p:nvGraphicFramePr>
        <p:xfrm>
          <a:off x="0" y="116632"/>
          <a:ext cx="914400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4442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8580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3,000 Years is a Long Time</a:t>
            </a:r>
            <a:endParaRPr lang="en-US" sz="40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14800" y="2299037"/>
            <a:ext cx="48496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  <a:cs typeface="Arial" pitchFamily="34" charset="0"/>
              </a:rPr>
              <a:t>Every project manager forgets or fails to anticipate something (e.g., what about  Pharaoh’s mummified cats?)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  <a:cs typeface="Arial" pitchFamily="34" charset="0"/>
              </a:rPr>
              <a:t>.</a:t>
            </a:r>
          </a:p>
          <a:p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itchFamily="66" charset="0"/>
              <a:cs typeface="Arial" pitchFamily="34" charset="0"/>
            </a:endParaRPr>
          </a:p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  <a:cs typeface="Arial" pitchFamily="34" charset="0"/>
              </a:rPr>
              <a:t>B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  <a:cs typeface="Arial" pitchFamily="34" charset="0"/>
              </a:rPr>
              <a:t>uild in “slack,” pause points, and pre-mortem discussions.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8" r="32082"/>
          <a:stretch/>
        </p:blipFill>
        <p:spPr>
          <a:xfrm>
            <a:off x="365760" y="1600200"/>
            <a:ext cx="3638746" cy="3429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Rectangle 2"/>
          <p:cNvSpPr/>
          <p:nvPr/>
        </p:nvSpPr>
        <p:spPr>
          <a:xfrm rot="21389324">
            <a:off x="731520" y="4616410"/>
            <a:ext cx="184698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Papyrus" pitchFamily="66" charset="0"/>
              </a:rPr>
              <a:t>Pharaoh</a:t>
            </a:r>
            <a:endParaRPr lang="en-US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Papyru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 rot="21313633">
            <a:off x="2578500" y="3314700"/>
            <a:ext cx="94448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Papyrus" pitchFamily="66" charset="0"/>
              </a:rPr>
              <a:t>you</a:t>
            </a:r>
            <a:endParaRPr lang="en-US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Papyru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20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560" y="5877272"/>
            <a:ext cx="4937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Monitor/Control: PM to PM</a:t>
            </a:r>
            <a:endParaRPr lang="en-US" sz="24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70"/>
          <a:stretch/>
        </p:blipFill>
        <p:spPr bwMode="auto">
          <a:xfrm>
            <a:off x="-5" y="-9"/>
            <a:ext cx="9144006" cy="545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17150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5877272"/>
            <a:ext cx="6444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Monitor/Control: </a:t>
            </a:r>
            <a:r>
              <a:rPr lang="en-US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The Rapid Project</a:t>
            </a:r>
            <a:endParaRPr lang="en-US" sz="24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95736" y="1153621"/>
            <a:ext cx="59046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Adopt changes via rapid-response approval/denial chains.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Ensure that the project stays within scope and on schedule.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Perform a “pre-mortem” examination.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Report on overall performance status to all stakeholders.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Assess existing and new risks regularly.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Continue quality-control “spot checks” of random tasks.</a:t>
            </a:r>
            <a:endParaRPr lang="en-US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 descr="C:\Documents and Settings\tjtobin\Local Settings\Temporary Internet Files\Content.IE5\5KTFC90G\MP90044868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94" b="100000" l="0" r="89753">
                        <a14:foregroundMark x1="66784" y1="26384" x2="66784" y2="26384"/>
                        <a14:foregroundMark x1="65724" y1="24146" x2="69258" y2="27208"/>
                        <a14:backgroundMark x1="42933" y1="22261" x2="42933" y2="22261"/>
                        <a14:backgroundMark x1="43993" y1="24146" x2="43993" y2="241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53621"/>
            <a:ext cx="1852956" cy="2779435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8649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858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Closing</a:t>
            </a:r>
            <a:endParaRPr lang="en-US" sz="24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5131" name="Picture 11" descr="C:\Users\Thomas J Tobin\AppData\Local\Microsoft\Windows\Temporary Internet Files\Content.IE5\5F35LX1D\MP90038532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520" y="1772816"/>
            <a:ext cx="2286000" cy="3200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622498227"/>
              </p:ext>
            </p:extLst>
          </p:nvPr>
        </p:nvGraphicFramePr>
        <p:xfrm>
          <a:off x="350520" y="178308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8769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300192" y="1114859"/>
            <a:ext cx="28433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Closing: </a:t>
            </a:r>
          </a:p>
          <a:p>
            <a:pPr algn="ctr"/>
            <a:r>
              <a:rPr lang="en-US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PM to PM</a:t>
            </a:r>
            <a:endParaRPr lang="en-US" sz="24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5122" name="Picture 2" descr="C:\DOCUME~1\tjtobin\LOCALS~1\Temp\SNAGHTML5754135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56"/>
            <a:ext cx="6444207" cy="6846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5770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5877272"/>
            <a:ext cx="6444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Closing</a:t>
            </a:r>
            <a:r>
              <a:rPr lang="en-US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: The Rapid Project</a:t>
            </a:r>
            <a:endParaRPr lang="en-US" sz="24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5736" y="1153621"/>
            <a:ext cx="590465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Ask for a “white glove” review of all work done by the vendor, based on reported accomplishments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Set aside a specific time period for last-minute change control.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Adopt “rolling closure” approvals—approve closure of individual gated phases that eventually roll up to full approval.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Get sign-off authority from the final approver, or have the final approver on call toward the end of the project.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Documents and Settings\tjtobin\Local Settings\Temporary Internet Files\Content.IE5\AQU7MJFL\MP90038534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32" y="1153619"/>
            <a:ext cx="1676705" cy="2347387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9244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858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Take-</a:t>
            </a:r>
            <a:r>
              <a:rPr lang="en-US" sz="24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Aways</a:t>
            </a:r>
            <a:endParaRPr lang="en-US" sz="24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7170" name="Picture 2" descr="C:\Users\Thomas J Tobin\AppData\Local\Microsoft\Windows\Temporary Internet Files\Content.IE5\P8COV1O8\MP90043855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05" y="3794760"/>
            <a:ext cx="1897859" cy="28346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919231569"/>
              </p:ext>
            </p:extLst>
          </p:nvPr>
        </p:nvGraphicFramePr>
        <p:xfrm>
          <a:off x="182880" y="1417320"/>
          <a:ext cx="8781608" cy="21872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/>
          <p:nvPr/>
        </p:nvSpPr>
        <p:spPr>
          <a:xfrm>
            <a:off x="2902664" y="4321314"/>
            <a:ext cx="495379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http://www.pmi.org/</a:t>
            </a:r>
          </a:p>
        </p:txBody>
      </p:sp>
    </p:spTree>
    <p:extLst>
      <p:ext uri="{BB962C8B-B14F-4D97-AF65-F5344CB8AC3E}">
        <p14:creationId xmlns:p14="http://schemas.microsoft.com/office/powerpoint/2010/main" val="209196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980728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Thank You!</a:t>
            </a:r>
            <a:endParaRPr lang="en-US" sz="96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8061" y="3212976"/>
            <a:ext cx="6174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</a:t>
            </a:r>
            <a:r>
              <a:rPr lang="en-US" sz="32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-tobin@neiu.edu</a:t>
            </a:r>
            <a:endParaRPr lang="en-US" sz="32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431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8580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Thought Exercise: Pharaoh’s Bling</a:t>
            </a:r>
            <a:endParaRPr lang="en-US" sz="40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08224" y="1760428"/>
            <a:ext cx="374904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  <a:cs typeface="Arial" pitchFamily="34" charset="0"/>
              </a:rPr>
              <a:t>Pharaoh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  <a:cs typeface="Arial" pitchFamily="34" charset="0"/>
              </a:rPr>
              <a:t> has chosen </a:t>
            </a:r>
            <a:r>
              <a:rPr lang="en-US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  <a:cs typeface="Arial" pitchFamily="34" charset="0"/>
              </a:rPr>
              <a:t>you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  <a:cs typeface="Arial" pitchFamily="34" charset="0"/>
              </a:rPr>
              <a:t> to build a fitting monument to his glory.</a:t>
            </a:r>
          </a:p>
          <a:p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itchFamily="66" charset="0"/>
              <a:cs typeface="Arial" pitchFamily="34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  <a:cs typeface="Arial" pitchFamily="34" charset="0"/>
              </a:rPr>
              <a:t>What do you need in order to start up and then keep the project going?</a:t>
            </a:r>
          </a:p>
          <a:p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itchFamily="66" charset="0"/>
              <a:cs typeface="Arial" pitchFamily="34" charset="0"/>
            </a:endParaRPr>
          </a:p>
          <a:p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itchFamily="66" charset="0"/>
              <a:cs typeface="Arial" pitchFamily="34" charset="0"/>
            </a:endParaRPr>
          </a:p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  <a:cs typeface="Arial" pitchFamily="34" charset="0"/>
              </a:rPr>
              <a:t>P.S.: Don’t make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  <a:cs typeface="Arial" pitchFamily="34" charset="0"/>
              </a:rPr>
              <a:t>Yul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  <a:cs typeface="Arial" pitchFamily="34" charset="0"/>
              </a:rPr>
              <a:t>Brynner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  <a:cs typeface="Arial" pitchFamily="34" charset="0"/>
              </a:rPr>
              <a:t> mad!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itchFamily="66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8" r="32082"/>
          <a:stretch/>
        </p:blipFill>
        <p:spPr>
          <a:xfrm>
            <a:off x="365760" y="1600200"/>
            <a:ext cx="3638746" cy="3429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Rectangle 2"/>
          <p:cNvSpPr/>
          <p:nvPr/>
        </p:nvSpPr>
        <p:spPr>
          <a:xfrm rot="21389324">
            <a:off x="731520" y="4616410"/>
            <a:ext cx="184698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Papyrus" pitchFamily="66" charset="0"/>
              </a:rPr>
              <a:t>Pharaoh</a:t>
            </a:r>
            <a:endParaRPr lang="en-US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Papyru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 rot="21313633">
            <a:off x="2578500" y="3314700"/>
            <a:ext cx="94448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Papyrus" pitchFamily="66" charset="0"/>
              </a:rPr>
              <a:t>you</a:t>
            </a:r>
            <a:endParaRPr lang="en-US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Papyru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65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858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What is Project Management?</a:t>
            </a:r>
            <a:endParaRPr lang="en-US" sz="24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050" name="Picture 2" descr="C:\Documents and Settings\tjtobin\Local Settings\Temporary Internet Files\Content.IE5\FQ80W1IZ\MP900431659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47" r="6410"/>
          <a:stretch/>
        </p:blipFill>
        <p:spPr bwMode="auto">
          <a:xfrm>
            <a:off x="365760" y="1600200"/>
            <a:ext cx="2455771" cy="36576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08960" y="1600200"/>
            <a:ext cx="520745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“Project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management is the discipline of 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planning, organizing, securing, and managing resources to achieve specific goals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A project is a temporary endeavor with a 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defined beginning and end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(usually time-constrained, and often constrained by funding or deliverables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),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undertaken to meet unique goals and objectives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typically to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bring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about beneficial 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change or added value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The temporary nature of projects stands in contrast with business as usual (or operations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),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which are repetitive, permanent, or semi-permanent functional activities to produce products or services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.”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13846" y="6360885"/>
            <a:ext cx="34499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Project Management Institute. </a:t>
            </a:r>
            <a:r>
              <a:rPr lang="en-US" sz="8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Guide to the Project Management Body of Knowledge (PMBOK Guide)</a:t>
            </a:r>
            <a:r>
              <a:rPr lang="en-US" sz="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4th Ed. Newtown, PA: PMI, 2008.</a:t>
            </a:r>
          </a:p>
        </p:txBody>
      </p:sp>
    </p:spTree>
    <p:extLst>
      <p:ext uri="{BB962C8B-B14F-4D97-AF65-F5344CB8AC3E}">
        <p14:creationId xmlns:p14="http://schemas.microsoft.com/office/powerpoint/2010/main" val="161433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490318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Phases of Project Management</a:t>
            </a:r>
            <a:endParaRPr lang="en-US" sz="24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3074" name="Picture 2" descr="http://proteleco.com/images/diagram-projectmanagem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00808"/>
            <a:ext cx="7897452" cy="345960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20640" y="6642556"/>
            <a:ext cx="296587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http://proteleco.com/images/diagram-projectmanagement.jpg</a:t>
            </a:r>
          </a:p>
        </p:txBody>
      </p:sp>
    </p:spTree>
    <p:extLst>
      <p:ext uri="{BB962C8B-B14F-4D97-AF65-F5344CB8AC3E}">
        <p14:creationId xmlns:p14="http://schemas.microsoft.com/office/powerpoint/2010/main" val="327203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877272"/>
            <a:ext cx="6300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Project Management Processes</a:t>
            </a:r>
            <a:endParaRPr lang="en-US" sz="24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327150" y="16097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7394907"/>
              </p:ext>
            </p:extLst>
          </p:nvPr>
        </p:nvGraphicFramePr>
        <p:xfrm>
          <a:off x="0" y="27827"/>
          <a:ext cx="9144000" cy="5577596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831276"/>
                <a:gridCol w="996693"/>
                <a:gridCol w="913984"/>
                <a:gridCol w="913984"/>
                <a:gridCol w="914677"/>
                <a:gridCol w="914677"/>
                <a:gridCol w="749257"/>
                <a:gridCol w="1080098"/>
                <a:gridCol w="914677"/>
                <a:gridCol w="914677"/>
              </a:tblGrid>
              <a:tr h="27192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2" marR="4506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Integration</a:t>
                      </a:r>
                      <a:endParaRPr lang="en-US" sz="900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2" marR="450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Scope</a:t>
                      </a:r>
                      <a:endParaRPr lang="en-US" sz="900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2" marR="450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Time</a:t>
                      </a:r>
                      <a:endParaRPr lang="en-US" sz="900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2" marR="450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Cost</a:t>
                      </a:r>
                      <a:endParaRPr lang="en-US" sz="900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2" marR="450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Quality</a:t>
                      </a:r>
                      <a:endParaRPr lang="en-US" sz="900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2" marR="450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Human Resources</a:t>
                      </a:r>
                      <a:endParaRPr lang="en-US" sz="900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2" marR="450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Communications</a:t>
                      </a:r>
                      <a:endParaRPr lang="en-US" sz="900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2" marR="450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Risk</a:t>
                      </a:r>
                      <a:endParaRPr lang="en-US" sz="900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2" marR="450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Procurement</a:t>
                      </a:r>
                      <a:endParaRPr lang="en-US" sz="900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2" marR="45062" marT="0" marB="0" anchor="ctr"/>
                </a:tc>
              </a:tr>
              <a:tr h="50626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Initiating</a:t>
                      </a:r>
                      <a:endParaRPr lang="en-US" sz="900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2" marR="45062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Develop </a:t>
                      </a: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Project Charter</a:t>
                      </a:r>
                      <a:endParaRPr lang="en-US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2" marR="4506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2" marR="4506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2" marR="4506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2" marR="4506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2" marR="4506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2" marR="4506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Identify </a:t>
                      </a: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Stakeholders</a:t>
                      </a:r>
                      <a:endParaRPr lang="en-US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2" marR="4506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2" marR="4506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2" marR="45062" marT="0" marB="0"/>
                </a:tc>
              </a:tr>
              <a:tr h="19834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Planning</a:t>
                      </a:r>
                      <a:endParaRPr lang="en-US" sz="900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2" marR="45062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Develop Project Management Plan</a:t>
                      </a:r>
                      <a:endParaRPr lang="en-US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2" marR="4506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Collect Requirements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Define Scope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Create WBS</a:t>
                      </a:r>
                      <a:endParaRPr lang="en-US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2" marR="4506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Define Activities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Sequence Activities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Estimate Activity Resources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Estimate Activity Durations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Develop Schedule</a:t>
                      </a:r>
                      <a:endParaRPr lang="en-US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2" marR="4506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Estimate Costs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Determine Budget</a:t>
                      </a:r>
                      <a:endParaRPr lang="en-US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2" marR="4506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Plan Quality</a:t>
                      </a:r>
                      <a:endParaRPr lang="en-US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2" marR="4506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Develop Human Resource Plan</a:t>
                      </a:r>
                      <a:endParaRPr lang="en-US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2" marR="4506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Plan Communications</a:t>
                      </a:r>
                      <a:endParaRPr lang="en-US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2" marR="4506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Plan Risk Management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Identify Risks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Perform </a:t>
                      </a:r>
                      <a:r>
                        <a:rPr lang="en-US" sz="9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Qual</a:t>
                      </a: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/Quant Risk Analysis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Plan Risk Responses</a:t>
                      </a:r>
                      <a:endParaRPr lang="en-US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2" marR="4506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Plan Procurements</a:t>
                      </a:r>
                      <a:endParaRPr lang="en-US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2" marR="45062" marT="0" marB="0"/>
                </a:tc>
              </a:tr>
              <a:tr h="14545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Executing</a:t>
                      </a:r>
                      <a:endParaRPr lang="en-US" sz="900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2" marR="45062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Direct and Manage Project Execution</a:t>
                      </a:r>
                      <a:endParaRPr lang="en-US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2" marR="4506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2" marR="4506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2" marR="4506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2" marR="4506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Perform Quality Assurance</a:t>
                      </a:r>
                      <a:endParaRPr lang="en-US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2" marR="4506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Acquire Project Team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Develop Project Team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Manage Project Team</a:t>
                      </a:r>
                      <a:endParaRPr lang="en-US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2" marR="4506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Distribute Information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Manage Stakeholder Expectations</a:t>
                      </a:r>
                      <a:endParaRPr lang="en-US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2" marR="4506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2" marR="4506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Conduct Procurements</a:t>
                      </a:r>
                      <a:endParaRPr lang="en-US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2" marR="45062" marT="0" marB="0"/>
                </a:tc>
              </a:tr>
              <a:tr h="7933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Monitoring &amp; Controlling</a:t>
                      </a:r>
                      <a:endParaRPr lang="en-US" sz="900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2" marR="45062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Monitor &amp; Control Project Work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Perform Integrated Change Control</a:t>
                      </a:r>
                      <a:endParaRPr lang="en-US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2" marR="4506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Verify Scope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Control Scope</a:t>
                      </a:r>
                      <a:endParaRPr lang="en-US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2" marR="4506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Control Schedule</a:t>
                      </a:r>
                      <a:endParaRPr lang="en-US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2" marR="4506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Control Costs</a:t>
                      </a:r>
                      <a:endParaRPr lang="en-US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2" marR="4506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Perform Quality Control</a:t>
                      </a:r>
                      <a:endParaRPr lang="en-US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2" marR="4506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2" marR="4506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Report Performance</a:t>
                      </a:r>
                      <a:endParaRPr lang="en-US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2" marR="4506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Monitor &amp; Control Risks</a:t>
                      </a:r>
                      <a:endParaRPr lang="en-US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2" marR="4506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Administer Procurements</a:t>
                      </a:r>
                      <a:endParaRPr lang="en-US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2" marR="45062" marT="0" marB="0"/>
                </a:tc>
              </a:tr>
              <a:tr h="4078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Closing</a:t>
                      </a:r>
                      <a:endParaRPr lang="en-US" sz="900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2" marR="45062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Close </a:t>
                      </a: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Project or Phase</a:t>
                      </a:r>
                      <a:endParaRPr lang="en-US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2" marR="4506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2" marR="4506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2" marR="4506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2" marR="4506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2" marR="4506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2" marR="4506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2" marR="4506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2" marR="4506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Close </a:t>
                      </a: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Procurements</a:t>
                      </a:r>
                      <a:endParaRPr lang="en-US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2" marR="45062" marT="0" marB="0"/>
                </a:tc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327150" y="16097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95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13216470"/>
              </p:ext>
            </p:extLst>
          </p:nvPr>
        </p:nvGraphicFramePr>
        <p:xfrm>
          <a:off x="3491880" y="-243408"/>
          <a:ext cx="6552728" cy="7272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1052736"/>
            <a:ext cx="4937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How Do We Go Faster?</a:t>
            </a:r>
            <a:endParaRPr lang="en-US" sz="24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0014" y="1700808"/>
            <a:ext cx="40233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By </a:t>
            </a: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following the formal structure of Initiating, Planning, Executing, Monitoring, and Closing the LMS 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implementation project</a:t>
            </a: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NEIU was able to ensure that the project 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. .</a:t>
            </a:r>
            <a:endParaRPr 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US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Thomas J Tobin\AppData\Local\Microsoft\Windows\Temporary Internet Files\Content.IE5\GKZOO3T6\MP900316968[1]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46" y="2996952"/>
            <a:ext cx="2444496" cy="3657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1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8580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Let’s Check In With Pharaoh</a:t>
            </a:r>
            <a:endParaRPr lang="en-US" sz="44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98797" y="1626659"/>
            <a:ext cx="470567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  <a:cs typeface="Arial" pitchFamily="34" charset="0"/>
              </a:rPr>
              <a:t>How is that monument coming along?</a:t>
            </a:r>
            <a:endParaRPr lang="en-US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itchFamily="66" charset="0"/>
              <a:cs typeface="Arial" pitchFamily="34" charset="0"/>
            </a:endParaRPr>
          </a:p>
          <a:p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itchFamily="66" charset="0"/>
              <a:cs typeface="Arial" pitchFamily="34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  <a:cs typeface="Arial" pitchFamily="34" charset="0"/>
              </a:rPr>
              <a:t>What items from your list seem to fall in to the five project processes?</a:t>
            </a:r>
          </a:p>
          <a:p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itchFamily="66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  <a:cs typeface="Arial" pitchFamily="34" charset="0"/>
              </a:rPr>
              <a:t>Initiating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  <a:cs typeface="Arial" pitchFamily="34" charset="0"/>
              </a:rPr>
              <a:t>Planning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  <a:cs typeface="Arial" pitchFamily="34" charset="0"/>
              </a:rPr>
              <a:t>Executing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  <a:cs typeface="Arial" pitchFamily="34" charset="0"/>
              </a:rPr>
              <a:t>Monitoring &amp; Controlling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  <a:cs typeface="Arial" pitchFamily="34" charset="0"/>
              </a:rPr>
              <a:t>Closing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8" r="32082"/>
          <a:stretch/>
        </p:blipFill>
        <p:spPr>
          <a:xfrm>
            <a:off x="365760" y="1600200"/>
            <a:ext cx="3638746" cy="3429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Rectangle 2"/>
          <p:cNvSpPr/>
          <p:nvPr/>
        </p:nvSpPr>
        <p:spPr>
          <a:xfrm rot="21389324">
            <a:off x="731520" y="4616410"/>
            <a:ext cx="184698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Papyrus" pitchFamily="66" charset="0"/>
              </a:rPr>
              <a:t>Pharaoh</a:t>
            </a:r>
            <a:endParaRPr lang="en-US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Papyru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 rot="21313633">
            <a:off x="2578500" y="3314700"/>
            <a:ext cx="94448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Papyrus" pitchFamily="66" charset="0"/>
              </a:rPr>
              <a:t>you</a:t>
            </a:r>
            <a:endParaRPr lang="en-US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Papyru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08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858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Before You Start: Hints for Project Managers</a:t>
            </a:r>
            <a:endParaRPr lang="en-US" sz="24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3075" name="Picture 3" descr="C:\Users\Thomas J Tobin\AppData\Local\Microsoft\Windows\Temporary Internet Files\Content.IE5\P8COV1O8\MP90043854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1783080"/>
            <a:ext cx="3200400" cy="252679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66160" y="1819878"/>
            <a:ext cx="511029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Balance representatives of stakeholder groups.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Know your project scope.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Build in slack for the unexpected.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Decide how “strict” and “deep” your structure will be.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Identify the skeptics and recruit them.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PM is really relationship management!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71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Slide Co-Branded">
  <a:themeElements>
    <a:clrScheme name="FUSION 2013">
      <a:dk1>
        <a:srgbClr val="6D7172"/>
      </a:dk1>
      <a:lt1>
        <a:srgbClr val="FFFFFF"/>
      </a:lt1>
      <a:dk2>
        <a:srgbClr val="0095A8"/>
      </a:dk2>
      <a:lt2>
        <a:srgbClr val="DCDCDC"/>
      </a:lt2>
      <a:accent1>
        <a:srgbClr val="80D1E8"/>
      </a:accent1>
      <a:accent2>
        <a:srgbClr val="4F81BD"/>
      </a:accent2>
      <a:accent3>
        <a:srgbClr val="B63525"/>
      </a:accent3>
      <a:accent4>
        <a:srgbClr val="F3901D"/>
      </a:accent4>
      <a:accent5>
        <a:srgbClr val="565A5C"/>
      </a:accent5>
      <a:accent6>
        <a:srgbClr val="00549F"/>
      </a:accent6>
      <a:hlink>
        <a:srgbClr val="FFFFFF"/>
      </a:hlink>
      <a:folHlink>
        <a:srgbClr val="1F497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ub-Section Titles">
  <a:themeElements>
    <a:clrScheme name="FUSION 2013">
      <a:dk1>
        <a:srgbClr val="6D7172"/>
      </a:dk1>
      <a:lt1>
        <a:srgbClr val="FFFFFF"/>
      </a:lt1>
      <a:dk2>
        <a:srgbClr val="0095A8"/>
      </a:dk2>
      <a:lt2>
        <a:srgbClr val="DCDCDC"/>
      </a:lt2>
      <a:accent1>
        <a:srgbClr val="80D1E8"/>
      </a:accent1>
      <a:accent2>
        <a:srgbClr val="4F81BD"/>
      </a:accent2>
      <a:accent3>
        <a:srgbClr val="B63525"/>
      </a:accent3>
      <a:accent4>
        <a:srgbClr val="F3901D"/>
      </a:accent4>
      <a:accent5>
        <a:srgbClr val="565A5C"/>
      </a:accent5>
      <a:accent6>
        <a:srgbClr val="00549F"/>
      </a:accent6>
      <a:hlink>
        <a:srgbClr val="FFFFFF"/>
      </a:hlink>
      <a:folHlink>
        <a:srgbClr val="1F497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tent Slide 1">
  <a:themeElements>
    <a:clrScheme name="FUSION 2013">
      <a:dk1>
        <a:srgbClr val="6D7172"/>
      </a:dk1>
      <a:lt1>
        <a:srgbClr val="FFFFFF"/>
      </a:lt1>
      <a:dk2>
        <a:srgbClr val="0095A8"/>
      </a:dk2>
      <a:lt2>
        <a:srgbClr val="DCDCDC"/>
      </a:lt2>
      <a:accent1>
        <a:srgbClr val="80D1E8"/>
      </a:accent1>
      <a:accent2>
        <a:srgbClr val="4F81BD"/>
      </a:accent2>
      <a:accent3>
        <a:srgbClr val="B63525"/>
      </a:accent3>
      <a:accent4>
        <a:srgbClr val="F3901D"/>
      </a:accent4>
      <a:accent5>
        <a:srgbClr val="565A5C"/>
      </a:accent5>
      <a:accent6>
        <a:srgbClr val="00549F"/>
      </a:accent6>
      <a:hlink>
        <a:srgbClr val="FFFFFF"/>
      </a:hlink>
      <a:folHlink>
        <a:srgbClr val="1F497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ontent Slide 2">
  <a:themeElements>
    <a:clrScheme name="FUSION 2013">
      <a:dk1>
        <a:srgbClr val="6D7172"/>
      </a:dk1>
      <a:lt1>
        <a:srgbClr val="FFFFFF"/>
      </a:lt1>
      <a:dk2>
        <a:srgbClr val="0095A8"/>
      </a:dk2>
      <a:lt2>
        <a:srgbClr val="DCDCDC"/>
      </a:lt2>
      <a:accent1>
        <a:srgbClr val="80D1E8"/>
      </a:accent1>
      <a:accent2>
        <a:srgbClr val="4F81BD"/>
      </a:accent2>
      <a:accent3>
        <a:srgbClr val="B63525"/>
      </a:accent3>
      <a:accent4>
        <a:srgbClr val="F3901D"/>
      </a:accent4>
      <a:accent5>
        <a:srgbClr val="565A5C"/>
      </a:accent5>
      <a:accent6>
        <a:srgbClr val="00549F"/>
      </a:accent6>
      <a:hlink>
        <a:srgbClr val="FFFFFF"/>
      </a:hlink>
      <a:folHlink>
        <a:srgbClr val="1F497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Content Slide 2">
  <a:themeElements>
    <a:clrScheme name="FUSION 2013">
      <a:dk1>
        <a:srgbClr val="6D7172"/>
      </a:dk1>
      <a:lt1>
        <a:srgbClr val="FFFFFF"/>
      </a:lt1>
      <a:dk2>
        <a:srgbClr val="0095A8"/>
      </a:dk2>
      <a:lt2>
        <a:srgbClr val="DCDCDC"/>
      </a:lt2>
      <a:accent1>
        <a:srgbClr val="80D1E8"/>
      </a:accent1>
      <a:accent2>
        <a:srgbClr val="4F81BD"/>
      </a:accent2>
      <a:accent3>
        <a:srgbClr val="B63525"/>
      </a:accent3>
      <a:accent4>
        <a:srgbClr val="F3901D"/>
      </a:accent4>
      <a:accent5>
        <a:srgbClr val="565A5C"/>
      </a:accent5>
      <a:accent6>
        <a:srgbClr val="00549F"/>
      </a:accent6>
      <a:hlink>
        <a:srgbClr val="FFFFFF"/>
      </a:hlink>
      <a:folHlink>
        <a:srgbClr val="1F497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Content Slide 2">
  <a:themeElements>
    <a:clrScheme name="FUSION 2013">
      <a:dk1>
        <a:srgbClr val="6D7172"/>
      </a:dk1>
      <a:lt1>
        <a:srgbClr val="FFFFFF"/>
      </a:lt1>
      <a:dk2>
        <a:srgbClr val="0095A8"/>
      </a:dk2>
      <a:lt2>
        <a:srgbClr val="DCDCDC"/>
      </a:lt2>
      <a:accent1>
        <a:srgbClr val="80D1E8"/>
      </a:accent1>
      <a:accent2>
        <a:srgbClr val="4F81BD"/>
      </a:accent2>
      <a:accent3>
        <a:srgbClr val="B63525"/>
      </a:accent3>
      <a:accent4>
        <a:srgbClr val="F3901D"/>
      </a:accent4>
      <a:accent5>
        <a:srgbClr val="565A5C"/>
      </a:accent5>
      <a:accent6>
        <a:srgbClr val="00549F"/>
      </a:accent6>
      <a:hlink>
        <a:srgbClr val="FFFFFF"/>
      </a:hlink>
      <a:folHlink>
        <a:srgbClr val="1F497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1084</Words>
  <Application>Microsoft Office PowerPoint</Application>
  <PresentationFormat>On-screen Show (4:3)</PresentationFormat>
  <Paragraphs>280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Title Slide Co-Branded</vt:lpstr>
      <vt:lpstr>Sub-Section Titles</vt:lpstr>
      <vt:lpstr>Content Slide 1</vt:lpstr>
      <vt:lpstr>Content Slide 2</vt:lpstr>
      <vt:lpstr>1_Content Slide 2</vt:lpstr>
      <vt:lpstr>2_Content Slide 2</vt:lpstr>
      <vt:lpstr>8 Months vs. 8 Weeks:  Rapid-Project LMS Implementation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Desire2Learn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Clint Milmine</dc:creator>
  <cp:lastModifiedBy>Thomas J. Tobin</cp:lastModifiedBy>
  <cp:revision>28</cp:revision>
  <dcterms:created xsi:type="dcterms:W3CDTF">2013-03-11T16:29:28Z</dcterms:created>
  <dcterms:modified xsi:type="dcterms:W3CDTF">2013-07-08T18:55:08Z</dcterms:modified>
</cp:coreProperties>
</file>